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4182" r:id="rId2"/>
  </p:sldMasterIdLst>
  <p:notesMasterIdLst>
    <p:notesMasterId r:id="rId89"/>
  </p:notesMasterIdLst>
  <p:sldIdLst>
    <p:sldId id="766" r:id="rId3"/>
    <p:sldId id="366" r:id="rId4"/>
    <p:sldId id="564" r:id="rId5"/>
    <p:sldId id="805" r:id="rId6"/>
    <p:sldId id="565" r:id="rId7"/>
    <p:sldId id="566" r:id="rId8"/>
    <p:sldId id="567" r:id="rId9"/>
    <p:sldId id="568" r:id="rId10"/>
    <p:sldId id="569" r:id="rId11"/>
    <p:sldId id="570" r:id="rId12"/>
    <p:sldId id="571" r:id="rId13"/>
    <p:sldId id="572" r:id="rId14"/>
    <p:sldId id="756" r:id="rId15"/>
    <p:sldId id="573" r:id="rId16"/>
    <p:sldId id="767" r:id="rId17"/>
    <p:sldId id="768" r:id="rId18"/>
    <p:sldId id="757" r:id="rId19"/>
    <p:sldId id="576" r:id="rId20"/>
    <p:sldId id="577" r:id="rId21"/>
    <p:sldId id="579" r:id="rId22"/>
    <p:sldId id="761" r:id="rId23"/>
    <p:sldId id="580" r:id="rId24"/>
    <p:sldId id="581" r:id="rId25"/>
    <p:sldId id="582" r:id="rId26"/>
    <p:sldId id="583" r:id="rId27"/>
    <p:sldId id="584" r:id="rId28"/>
    <p:sldId id="585" r:id="rId29"/>
    <p:sldId id="758" r:id="rId30"/>
    <p:sldId id="759" r:id="rId31"/>
    <p:sldId id="760" r:id="rId32"/>
    <p:sldId id="589" r:id="rId33"/>
    <p:sldId id="590" r:id="rId34"/>
    <p:sldId id="591" r:id="rId35"/>
    <p:sldId id="592" r:id="rId36"/>
    <p:sldId id="593" r:id="rId37"/>
    <p:sldId id="594" r:id="rId38"/>
    <p:sldId id="595" r:id="rId39"/>
    <p:sldId id="596" r:id="rId40"/>
    <p:sldId id="597" r:id="rId41"/>
    <p:sldId id="598" r:id="rId42"/>
    <p:sldId id="599" r:id="rId43"/>
    <p:sldId id="558" r:id="rId44"/>
    <p:sldId id="559" r:id="rId45"/>
    <p:sldId id="609" r:id="rId46"/>
    <p:sldId id="610" r:id="rId47"/>
    <p:sldId id="611" r:id="rId48"/>
    <p:sldId id="769" r:id="rId49"/>
    <p:sldId id="729" r:id="rId50"/>
    <p:sldId id="727" r:id="rId51"/>
    <p:sldId id="730" r:id="rId52"/>
    <p:sldId id="731" r:id="rId53"/>
    <p:sldId id="736" r:id="rId54"/>
    <p:sldId id="742" r:id="rId55"/>
    <p:sldId id="743" r:id="rId56"/>
    <p:sldId id="744" r:id="rId57"/>
    <p:sldId id="745" r:id="rId58"/>
    <p:sldId id="770" r:id="rId59"/>
    <p:sldId id="771" r:id="rId60"/>
    <p:sldId id="772" r:id="rId61"/>
    <p:sldId id="773" r:id="rId62"/>
    <p:sldId id="782" r:id="rId63"/>
    <p:sldId id="783" r:id="rId64"/>
    <p:sldId id="784" r:id="rId65"/>
    <p:sldId id="785" r:id="rId66"/>
    <p:sldId id="786" r:id="rId67"/>
    <p:sldId id="787" r:id="rId68"/>
    <p:sldId id="788" r:id="rId69"/>
    <p:sldId id="789" r:id="rId70"/>
    <p:sldId id="790" r:id="rId71"/>
    <p:sldId id="791" r:id="rId72"/>
    <p:sldId id="792" r:id="rId73"/>
    <p:sldId id="763" r:id="rId74"/>
    <p:sldId id="794" r:id="rId75"/>
    <p:sldId id="795" r:id="rId76"/>
    <p:sldId id="793" r:id="rId77"/>
    <p:sldId id="796" r:id="rId78"/>
    <p:sldId id="797" r:id="rId79"/>
    <p:sldId id="798" r:id="rId80"/>
    <p:sldId id="799" r:id="rId81"/>
    <p:sldId id="800" r:id="rId82"/>
    <p:sldId id="801" r:id="rId83"/>
    <p:sldId id="802" r:id="rId84"/>
    <p:sldId id="803" r:id="rId85"/>
    <p:sldId id="804" r:id="rId86"/>
    <p:sldId id="605" r:id="rId87"/>
    <p:sldId id="765" r:id="rId8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a:srgbClr val="009900"/>
    <a:srgbClr val="CC0000"/>
    <a:srgbClr val="FF3300"/>
    <a:srgbClr val="FF9900"/>
    <a:srgbClr val="FFFF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p:cViewPr varScale="1">
        <p:scale>
          <a:sx n="113" d="100"/>
          <a:sy n="113" d="100"/>
        </p:scale>
        <p:origin x="153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65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5F86C19-69F9-4703-8033-782B71F78CD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mn-ea"/>
              </a:defRPr>
            </a:lvl1pPr>
          </a:lstStyle>
          <a:p>
            <a:pPr>
              <a:defRPr/>
            </a:pPr>
            <a:endParaRPr lang="zh-CN" altLang="en-US"/>
          </a:p>
        </p:txBody>
      </p:sp>
      <p:sp>
        <p:nvSpPr>
          <p:cNvPr id="10243" name="Rectangle 3">
            <a:extLst>
              <a:ext uri="{FF2B5EF4-FFF2-40B4-BE49-F238E27FC236}">
                <a16:creationId xmlns:a16="http://schemas.microsoft.com/office/drawing/2014/main" id="{73AFA9F4-922B-4DF4-90DA-18686F6451C8}"/>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mn-ea"/>
              </a:defRPr>
            </a:lvl1pPr>
          </a:lstStyle>
          <a:p>
            <a:pPr>
              <a:defRPr/>
            </a:pPr>
            <a:endParaRPr lang="en-US" altLang="zh-CN"/>
          </a:p>
        </p:txBody>
      </p:sp>
      <p:sp>
        <p:nvSpPr>
          <p:cNvPr id="24580" name="Rectangle 4">
            <a:extLst>
              <a:ext uri="{FF2B5EF4-FFF2-40B4-BE49-F238E27FC236}">
                <a16:creationId xmlns:a16="http://schemas.microsoft.com/office/drawing/2014/main" id="{E4651A04-1B5A-468F-B98D-4D884A69E73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a:extLst>
              <a:ext uri="{FF2B5EF4-FFF2-40B4-BE49-F238E27FC236}">
                <a16:creationId xmlns:a16="http://schemas.microsoft.com/office/drawing/2014/main" id="{923DA1BF-A621-4814-9BE2-D28D658B9A05}"/>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246" name="Rectangle 6">
            <a:extLst>
              <a:ext uri="{FF2B5EF4-FFF2-40B4-BE49-F238E27FC236}">
                <a16:creationId xmlns:a16="http://schemas.microsoft.com/office/drawing/2014/main" id="{70C47907-0211-401D-8F04-D2F7437B173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mn-ea"/>
              </a:defRPr>
            </a:lvl1pPr>
          </a:lstStyle>
          <a:p>
            <a:pPr>
              <a:defRPr/>
            </a:pPr>
            <a:endParaRPr lang="en-US" altLang="zh-CN"/>
          </a:p>
        </p:txBody>
      </p:sp>
      <p:sp>
        <p:nvSpPr>
          <p:cNvPr id="10247" name="Rectangle 7">
            <a:extLst>
              <a:ext uri="{FF2B5EF4-FFF2-40B4-BE49-F238E27FC236}">
                <a16:creationId xmlns:a16="http://schemas.microsoft.com/office/drawing/2014/main" id="{0BC58F13-F3D9-4195-8E16-0D38FBA5C45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anose="02020603050405020304" pitchFamily="18" charset="0"/>
                <a:ea typeface="+mn-ea"/>
              </a:defRPr>
            </a:lvl1pPr>
          </a:lstStyle>
          <a:p>
            <a:pPr>
              <a:defRPr/>
            </a:pPr>
            <a:fld id="{FD57212E-44CF-42ED-9C66-05F70EE4FF0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6B4A96C-D755-42A6-8091-852D46534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05ADA768-A997-452B-BE76-BB6F7ADF5F52}" type="slidenum">
              <a:rPr lang="zh-CN" altLang="en-US" sz="1200">
                <a:latin typeface="Times New Roman" panose="02020603050405020304" pitchFamily="18" charset="0"/>
              </a:rPr>
              <a:pPr/>
              <a:t>1</a:t>
            </a:fld>
            <a:endParaRPr lang="en-US" altLang="zh-CN" sz="1200">
              <a:latin typeface="Times New Roman" panose="02020603050405020304" pitchFamily="18" charset="0"/>
            </a:endParaRPr>
          </a:p>
        </p:txBody>
      </p:sp>
      <p:sp>
        <p:nvSpPr>
          <p:cNvPr id="26627" name="Rectangle 2">
            <a:extLst>
              <a:ext uri="{FF2B5EF4-FFF2-40B4-BE49-F238E27FC236}">
                <a16:creationId xmlns:a16="http://schemas.microsoft.com/office/drawing/2014/main" id="{60AAECC0-0331-47DB-A904-4F8024F546F0}"/>
              </a:ext>
            </a:extLst>
          </p:cNvPr>
          <p:cNvSpPr>
            <a:spLocks noGrp="1" noRot="1" noChangeAspect="1" noChangeArrowheads="1" noTextEdit="1"/>
          </p:cNvSpPr>
          <p:nvPr>
            <p:ph type="sldImg"/>
          </p:nvPr>
        </p:nvSpPr>
        <p:spPr>
          <a:xfrm>
            <a:off x="1144588" y="685800"/>
            <a:ext cx="4568825" cy="3427413"/>
          </a:xfrm>
          <a:ln/>
        </p:spPr>
      </p:sp>
      <p:sp>
        <p:nvSpPr>
          <p:cNvPr id="26628" name="Rectangle 3">
            <a:extLst>
              <a:ext uri="{FF2B5EF4-FFF2-40B4-BE49-F238E27FC236}">
                <a16:creationId xmlns:a16="http://schemas.microsoft.com/office/drawing/2014/main" id="{15C344C0-A5CA-4E38-837B-00F0D323D4B2}"/>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555FF972-6EAD-4C32-B5ED-C376AF37D8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E9A667E-75FF-46FB-83E7-372567D27275}" type="slidenum">
              <a:rPr lang="en-US" altLang="zh-CN"/>
              <a:pPr>
                <a:spcBef>
                  <a:spcPct val="0"/>
                </a:spcBef>
              </a:pPr>
              <a:t>11</a:t>
            </a:fld>
            <a:endParaRPr lang="en-US" altLang="zh-CN"/>
          </a:p>
        </p:txBody>
      </p:sp>
      <p:sp>
        <p:nvSpPr>
          <p:cNvPr id="45059" name="Rectangle 2">
            <a:extLst>
              <a:ext uri="{FF2B5EF4-FFF2-40B4-BE49-F238E27FC236}">
                <a16:creationId xmlns:a16="http://schemas.microsoft.com/office/drawing/2014/main" id="{2863275F-A1B0-4662-BABA-67BA07BE63D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5D467FB-2520-4480-8B6A-6A1E1B0538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71F17CA-AE7A-498F-ABB7-807B88FE37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7F8F5F-4110-48E1-A188-C34EAA9BEA1C}" type="slidenum">
              <a:rPr lang="en-US" altLang="zh-CN"/>
              <a:pPr>
                <a:spcBef>
                  <a:spcPct val="0"/>
                </a:spcBef>
              </a:pPr>
              <a:t>12</a:t>
            </a:fld>
            <a:endParaRPr lang="en-US" altLang="zh-CN"/>
          </a:p>
        </p:txBody>
      </p:sp>
      <p:sp>
        <p:nvSpPr>
          <p:cNvPr id="47107" name="Rectangle 2">
            <a:extLst>
              <a:ext uri="{FF2B5EF4-FFF2-40B4-BE49-F238E27FC236}">
                <a16:creationId xmlns:a16="http://schemas.microsoft.com/office/drawing/2014/main" id="{367D341F-5AA0-4C24-8E1F-E2C536F931C5}"/>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A39E7FA-C3DC-4A0B-8D09-52C7DCFE0D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A6922C1-6E8C-4E80-9E20-AC14CDA8BE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D7F4BA-E94B-49EE-800A-1806F5031FE6}" type="slidenum">
              <a:rPr lang="en-US" altLang="zh-CN"/>
              <a:pPr>
                <a:spcBef>
                  <a:spcPct val="0"/>
                </a:spcBef>
              </a:pPr>
              <a:t>13</a:t>
            </a:fld>
            <a:endParaRPr lang="en-US" altLang="zh-CN"/>
          </a:p>
        </p:txBody>
      </p:sp>
      <p:sp>
        <p:nvSpPr>
          <p:cNvPr id="49155" name="Rectangle 2">
            <a:extLst>
              <a:ext uri="{FF2B5EF4-FFF2-40B4-BE49-F238E27FC236}">
                <a16:creationId xmlns:a16="http://schemas.microsoft.com/office/drawing/2014/main" id="{067E87CE-DFE4-4510-8E0B-F9A942B85B99}"/>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2F742038-D5C1-4392-AC4A-0167EACA66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4C178A-CD88-4E29-B975-2EB5C48C8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2D7FBB-D892-4093-BB3E-81A0A3A98DE9}" type="slidenum">
              <a:rPr lang="en-US" altLang="zh-CN"/>
              <a:pPr>
                <a:spcBef>
                  <a:spcPct val="0"/>
                </a:spcBef>
              </a:pPr>
              <a:t>14</a:t>
            </a:fld>
            <a:endParaRPr lang="en-US" altLang="zh-CN"/>
          </a:p>
        </p:txBody>
      </p:sp>
      <p:sp>
        <p:nvSpPr>
          <p:cNvPr id="51203" name="Rectangle 2">
            <a:extLst>
              <a:ext uri="{FF2B5EF4-FFF2-40B4-BE49-F238E27FC236}">
                <a16:creationId xmlns:a16="http://schemas.microsoft.com/office/drawing/2014/main" id="{1B7B2CBC-4B31-4167-8EA1-7A9D96870B29}"/>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C69EEBF3-0C07-4B3C-B9E3-9DE7A72A87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C6420E28-423D-4B15-B136-329E56BE01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2AAB9866-25CC-4893-9CA8-429FEE61DA52}" type="slidenum">
              <a:rPr lang="zh-CN" altLang="en-US" sz="1200">
                <a:latin typeface="Times New Roman" panose="02020603050405020304" pitchFamily="18" charset="0"/>
              </a:rPr>
              <a:pPr/>
              <a:t>15</a:t>
            </a:fld>
            <a:endParaRPr lang="en-US" altLang="zh-CN" sz="1200">
              <a:latin typeface="Times New Roman" panose="02020603050405020304" pitchFamily="18" charset="0"/>
            </a:endParaRPr>
          </a:p>
        </p:txBody>
      </p:sp>
      <p:sp>
        <p:nvSpPr>
          <p:cNvPr id="53251" name="Rectangle 2">
            <a:extLst>
              <a:ext uri="{FF2B5EF4-FFF2-40B4-BE49-F238E27FC236}">
                <a16:creationId xmlns:a16="http://schemas.microsoft.com/office/drawing/2014/main" id="{21056B33-17CA-4AFB-AEF3-B74183DEBD53}"/>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EA0816E-0D5F-46C2-AC85-A3E5581836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F1035CC-5002-4559-9C53-3E2C27AE8C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053B89-EED6-4894-B261-91D4FDDDAFC9}" type="slidenum">
              <a:rPr lang="en-US" altLang="zh-CN"/>
              <a:pPr>
                <a:spcBef>
                  <a:spcPct val="0"/>
                </a:spcBef>
              </a:pPr>
              <a:t>16</a:t>
            </a:fld>
            <a:endParaRPr lang="en-US" altLang="zh-CN"/>
          </a:p>
        </p:txBody>
      </p:sp>
      <p:sp>
        <p:nvSpPr>
          <p:cNvPr id="55299" name="Rectangle 2">
            <a:extLst>
              <a:ext uri="{FF2B5EF4-FFF2-40B4-BE49-F238E27FC236}">
                <a16:creationId xmlns:a16="http://schemas.microsoft.com/office/drawing/2014/main" id="{DBA67A2E-7C67-4A52-B59C-684ECDEE99CD}"/>
              </a:ext>
            </a:extLst>
          </p:cNvPr>
          <p:cNvSpPr>
            <a:spLocks noGrp="1" noRot="1" noChangeAspect="1" noChangeArrowheads="1" noTextEdit="1"/>
          </p:cNvSpPr>
          <p:nvPr>
            <p:ph type="sldImg"/>
          </p:nvPr>
        </p:nvSpPr>
        <p:spPr>
          <a:xfrm>
            <a:off x="1460500" y="685800"/>
            <a:ext cx="2336800" cy="1752600"/>
          </a:xfrm>
          <a:ln/>
        </p:spPr>
      </p:sp>
      <p:sp>
        <p:nvSpPr>
          <p:cNvPr id="55300" name="Rectangle 3">
            <a:extLst>
              <a:ext uri="{FF2B5EF4-FFF2-40B4-BE49-F238E27FC236}">
                <a16:creationId xmlns:a16="http://schemas.microsoft.com/office/drawing/2014/main" id="{59BAF72E-A160-4D4C-98E3-06DFEE5D987B}"/>
              </a:ext>
            </a:extLst>
          </p:cNvPr>
          <p:cNvSpPr>
            <a:spLocks noGrp="1" noChangeArrowheads="1"/>
          </p:cNvSpPr>
          <p:nvPr>
            <p:ph type="body" idx="1"/>
          </p:nvPr>
        </p:nvSpPr>
        <p:spPr>
          <a:xfrm>
            <a:off x="762000" y="2590800"/>
            <a:ext cx="5715000" cy="5943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30000"/>
              </a:lnSpc>
            </a:pPr>
            <a:r>
              <a:rPr lang="en-US" altLang="zh-CN" sz="1600">
                <a:latin typeface="宋体" panose="02010600030101010101" pitchFamily="2" charset="-122"/>
              </a:rPr>
              <a:t>   </a:t>
            </a:r>
            <a:endParaRPr lang="en-US" altLang="zh-CN" sz="16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DEDC5514-23B9-4F1D-95F3-794F51D0F4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A4DD3C-E6A7-4A97-AB31-A483C248193F}" type="slidenum">
              <a:rPr lang="en-US" altLang="zh-CN"/>
              <a:pPr>
                <a:spcBef>
                  <a:spcPct val="0"/>
                </a:spcBef>
              </a:pPr>
              <a:t>17</a:t>
            </a:fld>
            <a:endParaRPr lang="en-US" altLang="zh-CN"/>
          </a:p>
        </p:txBody>
      </p:sp>
      <p:sp>
        <p:nvSpPr>
          <p:cNvPr id="57347" name="Rectangle 2">
            <a:extLst>
              <a:ext uri="{FF2B5EF4-FFF2-40B4-BE49-F238E27FC236}">
                <a16:creationId xmlns:a16="http://schemas.microsoft.com/office/drawing/2014/main" id="{614CFCAD-45DE-42A4-8AC7-B9AA552E4306}"/>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2610BA08-2A96-4931-8C69-5FB0E96718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AE39C38-D347-447C-86C3-8E99150468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8FA837-BFF9-4FEB-B751-AE629CC4CA90}" type="slidenum">
              <a:rPr lang="en-US" altLang="zh-CN"/>
              <a:pPr>
                <a:spcBef>
                  <a:spcPct val="0"/>
                </a:spcBef>
              </a:pPr>
              <a:t>20</a:t>
            </a:fld>
            <a:endParaRPr lang="en-US" altLang="zh-CN"/>
          </a:p>
        </p:txBody>
      </p:sp>
      <p:sp>
        <p:nvSpPr>
          <p:cNvPr id="61443" name="Rectangle 2">
            <a:extLst>
              <a:ext uri="{FF2B5EF4-FFF2-40B4-BE49-F238E27FC236}">
                <a16:creationId xmlns:a16="http://schemas.microsoft.com/office/drawing/2014/main" id="{700AFCDD-ABC5-45EB-80B0-7478D3683555}"/>
              </a:ext>
            </a:extLst>
          </p:cNvPr>
          <p:cNvSpPr>
            <a:spLocks noGrp="1" noRot="1" noChangeAspect="1" noChangeArrowheads="1" noTextEdit="1"/>
          </p:cNvSpPr>
          <p:nvPr>
            <p:ph type="sldImg"/>
          </p:nvPr>
        </p:nvSpPr>
        <p:spPr>
          <a:xfrm>
            <a:off x="1460500" y="685800"/>
            <a:ext cx="2336800" cy="1752600"/>
          </a:xfrm>
          <a:ln/>
        </p:spPr>
      </p:sp>
      <p:sp>
        <p:nvSpPr>
          <p:cNvPr id="61444" name="Rectangle 3">
            <a:extLst>
              <a:ext uri="{FF2B5EF4-FFF2-40B4-BE49-F238E27FC236}">
                <a16:creationId xmlns:a16="http://schemas.microsoft.com/office/drawing/2014/main" id="{71EF417E-8EA7-49BF-9322-4FCD477EA65B}"/>
              </a:ext>
            </a:extLst>
          </p:cNvPr>
          <p:cNvSpPr>
            <a:spLocks noGrp="1" noChangeArrowheads="1"/>
          </p:cNvSpPr>
          <p:nvPr>
            <p:ph type="body" idx="1"/>
          </p:nvPr>
        </p:nvSpPr>
        <p:spPr>
          <a:xfrm>
            <a:off x="762000" y="2590800"/>
            <a:ext cx="5715000" cy="5943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en-US" altLang="zh-CN" sz="1600"/>
              <a:t>       </a:t>
            </a:r>
            <a:r>
              <a:rPr lang="en-US" altLang="zh-CN">
                <a:latin typeface="宋体" panose="02010600030101010101" pitchFamily="2" charset="-122"/>
              </a:rP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3FDCFA6-21A1-4F85-99B2-4690A00B6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BF10DC-7518-4974-A3DD-F02C30DA4058}" type="slidenum">
              <a:rPr lang="en-US" altLang="zh-CN"/>
              <a:pPr>
                <a:spcBef>
                  <a:spcPct val="0"/>
                </a:spcBef>
              </a:pPr>
              <a:t>21</a:t>
            </a:fld>
            <a:endParaRPr lang="en-US" altLang="zh-CN"/>
          </a:p>
        </p:txBody>
      </p:sp>
      <p:sp>
        <p:nvSpPr>
          <p:cNvPr id="63491" name="Rectangle 2">
            <a:extLst>
              <a:ext uri="{FF2B5EF4-FFF2-40B4-BE49-F238E27FC236}">
                <a16:creationId xmlns:a16="http://schemas.microsoft.com/office/drawing/2014/main" id="{A0F57F83-137F-4CB4-9EE0-8E52BD70A795}"/>
              </a:ext>
            </a:extLst>
          </p:cNvPr>
          <p:cNvSpPr>
            <a:spLocks noGrp="1" noRot="1" noChangeAspect="1" noChangeArrowheads="1" noTextEdit="1"/>
          </p:cNvSpPr>
          <p:nvPr>
            <p:ph type="sldImg"/>
          </p:nvPr>
        </p:nvSpPr>
        <p:spPr>
          <a:xfrm>
            <a:off x="1460500" y="685800"/>
            <a:ext cx="2336800" cy="1752600"/>
          </a:xfrm>
          <a:ln/>
        </p:spPr>
      </p:sp>
      <p:sp>
        <p:nvSpPr>
          <p:cNvPr id="63492" name="Rectangle 3">
            <a:extLst>
              <a:ext uri="{FF2B5EF4-FFF2-40B4-BE49-F238E27FC236}">
                <a16:creationId xmlns:a16="http://schemas.microsoft.com/office/drawing/2014/main" id="{1E9B3EC2-4CCA-4635-9C99-B998D77EDE47}"/>
              </a:ext>
            </a:extLst>
          </p:cNvPr>
          <p:cNvSpPr>
            <a:spLocks noGrp="1" noChangeArrowheads="1"/>
          </p:cNvSpPr>
          <p:nvPr>
            <p:ph type="body" idx="1"/>
          </p:nvPr>
        </p:nvSpPr>
        <p:spPr>
          <a:xfrm>
            <a:off x="762000" y="2590800"/>
            <a:ext cx="5715000" cy="5943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30000"/>
              </a:lnSpc>
            </a:pPr>
            <a:r>
              <a:rPr lang="en-US" altLang="zh-CN" sz="1600">
                <a:latin typeface="宋体" panose="02010600030101010101" pitchFamily="2" charset="-122"/>
              </a:rPr>
              <a:t>   </a:t>
            </a:r>
            <a:endParaRPr lang="en-US" altLang="zh-CN"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98A5EAA0-1E30-4873-B791-045C9320BB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6C8888-8CE1-4BEE-A50D-EC00A3F5A8AC}" type="slidenum">
              <a:rPr lang="en-US" altLang="zh-CN"/>
              <a:pPr>
                <a:spcBef>
                  <a:spcPct val="0"/>
                </a:spcBef>
              </a:pPr>
              <a:t>22</a:t>
            </a:fld>
            <a:endParaRPr lang="en-US" altLang="zh-CN"/>
          </a:p>
        </p:txBody>
      </p:sp>
      <p:sp>
        <p:nvSpPr>
          <p:cNvPr id="65539" name="Rectangle 2">
            <a:extLst>
              <a:ext uri="{FF2B5EF4-FFF2-40B4-BE49-F238E27FC236}">
                <a16:creationId xmlns:a16="http://schemas.microsoft.com/office/drawing/2014/main" id="{A02C83CF-AEFE-4D86-A32A-C8621C2159E3}"/>
              </a:ext>
            </a:extLst>
          </p:cNvPr>
          <p:cNvSpPr>
            <a:spLocks noGrp="1" noRot="1" noChangeAspect="1" noChangeArrowheads="1" noTextEdit="1"/>
          </p:cNvSpPr>
          <p:nvPr>
            <p:ph type="sldImg"/>
          </p:nvPr>
        </p:nvSpPr>
        <p:spPr>
          <a:xfrm>
            <a:off x="1212850" y="685800"/>
            <a:ext cx="4673600" cy="3505200"/>
          </a:xfrm>
          <a:ln/>
        </p:spPr>
      </p:sp>
      <p:sp>
        <p:nvSpPr>
          <p:cNvPr id="65540" name="Rectangle 3">
            <a:extLst>
              <a:ext uri="{FF2B5EF4-FFF2-40B4-BE49-F238E27FC236}">
                <a16:creationId xmlns:a16="http://schemas.microsoft.com/office/drawing/2014/main" id="{D19E62AE-20DB-403E-B327-214C4776B68C}"/>
              </a:ext>
            </a:extLst>
          </p:cNvPr>
          <p:cNvSpPr>
            <a:spLocks noGrp="1" noChangeArrowheads="1"/>
          </p:cNvSpPr>
          <p:nvPr>
            <p:ph type="body" idx="1"/>
          </p:nvPr>
        </p:nvSpPr>
        <p:spPr>
          <a:xfrm>
            <a:off x="762000" y="4419600"/>
            <a:ext cx="51816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30000"/>
              </a:lnSpc>
            </a:pPr>
            <a:r>
              <a:rPr lang="en-US" altLang="zh-CN" sz="1600"/>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F9EF66B4-6BC0-4047-9D4D-71B29F4D0A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9946CBE-8D73-449A-9205-545C74B6F45E}" type="slidenum">
              <a:rPr lang="zh-CN" altLang="en-US" sz="1200">
                <a:latin typeface="Times New Roman" panose="02020603050405020304" pitchFamily="18" charset="0"/>
              </a:rPr>
              <a:pPr/>
              <a:t>2</a:t>
            </a:fld>
            <a:endParaRPr lang="en-US" altLang="zh-CN" sz="1200">
              <a:latin typeface="Times New Roman" panose="02020603050405020304" pitchFamily="18" charset="0"/>
            </a:endParaRPr>
          </a:p>
        </p:txBody>
      </p:sp>
      <p:sp>
        <p:nvSpPr>
          <p:cNvPr id="28675" name="Rectangle 2">
            <a:extLst>
              <a:ext uri="{FF2B5EF4-FFF2-40B4-BE49-F238E27FC236}">
                <a16:creationId xmlns:a16="http://schemas.microsoft.com/office/drawing/2014/main" id="{7D0A9B21-C54B-4DFE-98E6-75642705CF46}"/>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528B2827-755E-4613-BC1A-07437BC9A7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3DE07904-47E8-487F-BDFC-613D3A650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DAD92F8-3019-43B9-8C81-98235A131B32}" type="slidenum">
              <a:rPr lang="en-US" altLang="zh-CN"/>
              <a:pPr>
                <a:spcBef>
                  <a:spcPct val="0"/>
                </a:spcBef>
              </a:pPr>
              <a:t>23</a:t>
            </a:fld>
            <a:endParaRPr lang="en-US" altLang="zh-CN"/>
          </a:p>
        </p:txBody>
      </p:sp>
      <p:sp>
        <p:nvSpPr>
          <p:cNvPr id="67587" name="Rectangle 2">
            <a:extLst>
              <a:ext uri="{FF2B5EF4-FFF2-40B4-BE49-F238E27FC236}">
                <a16:creationId xmlns:a16="http://schemas.microsoft.com/office/drawing/2014/main" id="{87A51884-489C-4C24-9245-41BA55D8AC7D}"/>
              </a:ext>
            </a:extLst>
          </p:cNvPr>
          <p:cNvSpPr>
            <a:spLocks noGrp="1" noRot="1" noChangeAspect="1" noChangeArrowheads="1" noTextEdit="1"/>
          </p:cNvSpPr>
          <p:nvPr>
            <p:ph type="sldImg"/>
          </p:nvPr>
        </p:nvSpPr>
        <p:spPr>
          <a:xfrm>
            <a:off x="1212850" y="685800"/>
            <a:ext cx="4673600" cy="3505200"/>
          </a:xfrm>
          <a:ln/>
        </p:spPr>
      </p:sp>
      <p:sp>
        <p:nvSpPr>
          <p:cNvPr id="67588" name="Rectangle 3">
            <a:extLst>
              <a:ext uri="{FF2B5EF4-FFF2-40B4-BE49-F238E27FC236}">
                <a16:creationId xmlns:a16="http://schemas.microsoft.com/office/drawing/2014/main" id="{1542EA38-9512-41FA-82A2-D9F2B5CC8796}"/>
              </a:ext>
            </a:extLst>
          </p:cNvPr>
          <p:cNvSpPr>
            <a:spLocks noGrp="1" noChangeArrowheads="1"/>
          </p:cNvSpPr>
          <p:nvPr>
            <p:ph type="body" idx="1"/>
          </p:nvPr>
        </p:nvSpPr>
        <p:spPr>
          <a:xfrm>
            <a:off x="762000" y="4419600"/>
            <a:ext cx="5181600" cy="289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600"/>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B898342-0EF0-4AD0-B6DC-294C9B0DCC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ADB0E2-291D-4A0A-9F76-31AD5B73EC58}" type="slidenum">
              <a:rPr lang="en-US" altLang="zh-CN"/>
              <a:pPr>
                <a:spcBef>
                  <a:spcPct val="0"/>
                </a:spcBef>
              </a:pPr>
              <a:t>24</a:t>
            </a:fld>
            <a:endParaRPr lang="en-US" altLang="zh-CN"/>
          </a:p>
        </p:txBody>
      </p:sp>
      <p:sp>
        <p:nvSpPr>
          <p:cNvPr id="69635" name="Rectangle 2">
            <a:extLst>
              <a:ext uri="{FF2B5EF4-FFF2-40B4-BE49-F238E27FC236}">
                <a16:creationId xmlns:a16="http://schemas.microsoft.com/office/drawing/2014/main" id="{20E78F89-563C-49B8-9106-1684FD38B237}"/>
              </a:ext>
            </a:extLst>
          </p:cNvPr>
          <p:cNvSpPr>
            <a:spLocks noGrp="1" noRot="1" noChangeAspect="1" noChangeArrowheads="1" noTextEdit="1"/>
          </p:cNvSpPr>
          <p:nvPr>
            <p:ph type="sldImg"/>
          </p:nvPr>
        </p:nvSpPr>
        <p:spPr>
          <a:xfrm>
            <a:off x="1212850" y="685800"/>
            <a:ext cx="4673600" cy="3505200"/>
          </a:xfrm>
          <a:ln/>
        </p:spPr>
      </p:sp>
      <p:sp>
        <p:nvSpPr>
          <p:cNvPr id="69636" name="Rectangle 3">
            <a:extLst>
              <a:ext uri="{FF2B5EF4-FFF2-40B4-BE49-F238E27FC236}">
                <a16:creationId xmlns:a16="http://schemas.microsoft.com/office/drawing/2014/main" id="{612EDAE2-CAF9-4ACA-B535-675F361AF7C0}"/>
              </a:ext>
            </a:extLst>
          </p:cNvPr>
          <p:cNvSpPr>
            <a:spLocks noGrp="1" noChangeArrowheads="1"/>
          </p:cNvSpPr>
          <p:nvPr>
            <p:ph type="body" idx="1"/>
          </p:nvPr>
        </p:nvSpPr>
        <p:spPr>
          <a:xfrm>
            <a:off x="762000" y="4419600"/>
            <a:ext cx="5181600" cy="373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20000"/>
              </a:lnSpc>
            </a:pPr>
            <a:endParaRPr lang="zh-CN" altLang="zh-CN"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5936808-86CD-4C8D-A78D-837254A3F3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B82B2B9-746E-4F67-AC0B-7FF1CABD5DE1}" type="slidenum">
              <a:rPr lang="en-US" altLang="zh-CN"/>
              <a:pPr>
                <a:spcBef>
                  <a:spcPct val="0"/>
                </a:spcBef>
              </a:pPr>
              <a:t>25</a:t>
            </a:fld>
            <a:endParaRPr lang="en-US" altLang="zh-CN"/>
          </a:p>
        </p:txBody>
      </p:sp>
      <p:sp>
        <p:nvSpPr>
          <p:cNvPr id="71683" name="Rectangle 2">
            <a:extLst>
              <a:ext uri="{FF2B5EF4-FFF2-40B4-BE49-F238E27FC236}">
                <a16:creationId xmlns:a16="http://schemas.microsoft.com/office/drawing/2014/main" id="{385CB495-C2D4-439F-83A2-D73157A555C3}"/>
              </a:ext>
            </a:extLst>
          </p:cNvPr>
          <p:cNvSpPr>
            <a:spLocks noGrp="1" noRot="1" noChangeAspect="1" noChangeArrowheads="1" noTextEdit="1"/>
          </p:cNvSpPr>
          <p:nvPr>
            <p:ph type="sldImg"/>
          </p:nvPr>
        </p:nvSpPr>
        <p:spPr>
          <a:xfrm>
            <a:off x="1212850" y="685800"/>
            <a:ext cx="4673600" cy="3505200"/>
          </a:xfrm>
          <a:ln/>
        </p:spPr>
      </p:sp>
      <p:sp>
        <p:nvSpPr>
          <p:cNvPr id="71684" name="Rectangle 3">
            <a:extLst>
              <a:ext uri="{FF2B5EF4-FFF2-40B4-BE49-F238E27FC236}">
                <a16:creationId xmlns:a16="http://schemas.microsoft.com/office/drawing/2014/main" id="{376C0545-CF5B-4551-977C-8995626B7C41}"/>
              </a:ext>
            </a:extLst>
          </p:cNvPr>
          <p:cNvSpPr>
            <a:spLocks noGrp="1" noChangeArrowheads="1"/>
          </p:cNvSpPr>
          <p:nvPr>
            <p:ph type="body" idx="1"/>
          </p:nvPr>
        </p:nvSpPr>
        <p:spPr>
          <a:xfrm>
            <a:off x="762000" y="4419600"/>
            <a:ext cx="5181600" cy="289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600"/>
              <a:t>       </a:t>
            </a:r>
          </a:p>
          <a:p>
            <a:pPr algn="just" eaLnBrk="1" hangingPunct="1">
              <a:lnSpc>
                <a:spcPct val="130000"/>
              </a:lnSpc>
            </a:pPr>
            <a:endParaRPr lang="en-US" altLang="zh-CN"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3CAECF99-B115-4AA0-B440-81D0D609B8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B056325-09AA-4252-9DB0-8048F7C55B72}" type="slidenum">
              <a:rPr lang="en-US" altLang="zh-CN"/>
              <a:pPr>
                <a:spcBef>
                  <a:spcPct val="0"/>
                </a:spcBef>
              </a:pPr>
              <a:t>26</a:t>
            </a:fld>
            <a:endParaRPr lang="en-US" altLang="zh-CN"/>
          </a:p>
        </p:txBody>
      </p:sp>
      <p:sp>
        <p:nvSpPr>
          <p:cNvPr id="73731" name="Rectangle 2">
            <a:extLst>
              <a:ext uri="{FF2B5EF4-FFF2-40B4-BE49-F238E27FC236}">
                <a16:creationId xmlns:a16="http://schemas.microsoft.com/office/drawing/2014/main" id="{EEA0D936-5F93-4982-8B0B-8390D17B064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03E137D6-409F-4C12-ADE9-95B652853C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C4A4B31B-B931-49B5-9306-B0CB034763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DF671D-906B-487F-BB0E-1D2EC76281DE}" type="slidenum">
              <a:rPr lang="en-US" altLang="zh-CN"/>
              <a:pPr>
                <a:spcBef>
                  <a:spcPct val="0"/>
                </a:spcBef>
              </a:pPr>
              <a:t>27</a:t>
            </a:fld>
            <a:endParaRPr lang="en-US" altLang="zh-CN"/>
          </a:p>
        </p:txBody>
      </p:sp>
      <p:sp>
        <p:nvSpPr>
          <p:cNvPr id="75779" name="Rectangle 2">
            <a:extLst>
              <a:ext uri="{FF2B5EF4-FFF2-40B4-BE49-F238E27FC236}">
                <a16:creationId xmlns:a16="http://schemas.microsoft.com/office/drawing/2014/main" id="{E623815D-D5F5-4C56-9738-A67B9CB3922E}"/>
              </a:ext>
            </a:extLst>
          </p:cNvPr>
          <p:cNvSpPr>
            <a:spLocks noGrp="1" noRot="1" noChangeAspect="1" noChangeArrowheads="1" noTextEdit="1"/>
          </p:cNvSpPr>
          <p:nvPr>
            <p:ph type="sldImg"/>
          </p:nvPr>
        </p:nvSpPr>
        <p:spPr>
          <a:xfrm>
            <a:off x="1593850" y="352425"/>
            <a:ext cx="2757488" cy="2068513"/>
          </a:xfrm>
          <a:ln/>
        </p:spPr>
      </p:sp>
      <p:sp>
        <p:nvSpPr>
          <p:cNvPr id="75780" name="Rectangle 3">
            <a:extLst>
              <a:ext uri="{FF2B5EF4-FFF2-40B4-BE49-F238E27FC236}">
                <a16:creationId xmlns:a16="http://schemas.microsoft.com/office/drawing/2014/main" id="{1D778E4F-5B0E-4E5A-9C01-E704EC2EE4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E6B18FEE-92FA-4744-8D4C-5E1FCDD6E7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3258B6-4CD0-49D8-9114-1AE54D801631}" type="slidenum">
              <a:rPr lang="en-US" altLang="zh-CN"/>
              <a:pPr>
                <a:spcBef>
                  <a:spcPct val="0"/>
                </a:spcBef>
              </a:pPr>
              <a:t>28</a:t>
            </a:fld>
            <a:endParaRPr lang="en-US" altLang="zh-CN"/>
          </a:p>
        </p:txBody>
      </p:sp>
      <p:sp>
        <p:nvSpPr>
          <p:cNvPr id="77827" name="Rectangle 2">
            <a:extLst>
              <a:ext uri="{FF2B5EF4-FFF2-40B4-BE49-F238E27FC236}">
                <a16:creationId xmlns:a16="http://schemas.microsoft.com/office/drawing/2014/main" id="{469A5753-2F5F-413E-9F01-6E23D6E31672}"/>
              </a:ext>
            </a:extLst>
          </p:cNvPr>
          <p:cNvSpPr>
            <a:spLocks noGrp="1" noRot="1" noChangeAspect="1" noChangeArrowheads="1" noTextEdit="1"/>
          </p:cNvSpPr>
          <p:nvPr>
            <p:ph type="sldImg"/>
          </p:nvPr>
        </p:nvSpPr>
        <p:spPr>
          <a:xfrm>
            <a:off x="1593850" y="352425"/>
            <a:ext cx="2757488" cy="2068513"/>
          </a:xfrm>
          <a:ln/>
        </p:spPr>
      </p:sp>
      <p:sp>
        <p:nvSpPr>
          <p:cNvPr id="77828" name="Rectangle 3">
            <a:extLst>
              <a:ext uri="{FF2B5EF4-FFF2-40B4-BE49-F238E27FC236}">
                <a16:creationId xmlns:a16="http://schemas.microsoft.com/office/drawing/2014/main" id="{3C33F790-FAE3-43EB-A7F9-756BB3A4CB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9F616A2-73BC-4B82-BC23-9AABEED689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E56130-5F44-4F27-A3D3-1B7379F89DFB}" type="slidenum">
              <a:rPr lang="en-US" altLang="zh-CN"/>
              <a:pPr>
                <a:spcBef>
                  <a:spcPct val="0"/>
                </a:spcBef>
              </a:pPr>
              <a:t>29</a:t>
            </a:fld>
            <a:endParaRPr lang="en-US" altLang="zh-CN"/>
          </a:p>
        </p:txBody>
      </p:sp>
      <p:sp>
        <p:nvSpPr>
          <p:cNvPr id="79875" name="Rectangle 2">
            <a:extLst>
              <a:ext uri="{FF2B5EF4-FFF2-40B4-BE49-F238E27FC236}">
                <a16:creationId xmlns:a16="http://schemas.microsoft.com/office/drawing/2014/main" id="{4FD86A6D-CD1B-44CF-AE23-E4B8D9C0F57D}"/>
              </a:ext>
            </a:extLst>
          </p:cNvPr>
          <p:cNvSpPr>
            <a:spLocks noGrp="1" noRot="1" noChangeAspect="1" noChangeArrowheads="1" noTextEdit="1"/>
          </p:cNvSpPr>
          <p:nvPr>
            <p:ph type="sldImg"/>
          </p:nvPr>
        </p:nvSpPr>
        <p:spPr>
          <a:xfrm>
            <a:off x="1593850" y="352425"/>
            <a:ext cx="2757488" cy="2068513"/>
          </a:xfrm>
          <a:ln/>
        </p:spPr>
      </p:sp>
      <p:sp>
        <p:nvSpPr>
          <p:cNvPr id="79876" name="Rectangle 3">
            <a:extLst>
              <a:ext uri="{FF2B5EF4-FFF2-40B4-BE49-F238E27FC236}">
                <a16:creationId xmlns:a16="http://schemas.microsoft.com/office/drawing/2014/main" id="{BC08BF52-CBD4-4FE1-B3DD-F5C8A32B60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4D686150-C871-451C-B408-B107388305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6A2D70-B1AE-44C2-8580-D6621D73FD50}" type="slidenum">
              <a:rPr lang="en-US" altLang="zh-CN"/>
              <a:pPr>
                <a:spcBef>
                  <a:spcPct val="0"/>
                </a:spcBef>
              </a:pPr>
              <a:t>30</a:t>
            </a:fld>
            <a:endParaRPr lang="en-US" altLang="zh-CN"/>
          </a:p>
        </p:txBody>
      </p:sp>
      <p:sp>
        <p:nvSpPr>
          <p:cNvPr id="81923" name="Rectangle 2">
            <a:extLst>
              <a:ext uri="{FF2B5EF4-FFF2-40B4-BE49-F238E27FC236}">
                <a16:creationId xmlns:a16="http://schemas.microsoft.com/office/drawing/2014/main" id="{6C42005E-3650-44E1-AC52-134C399EF386}"/>
              </a:ext>
            </a:extLst>
          </p:cNvPr>
          <p:cNvSpPr>
            <a:spLocks noGrp="1" noRot="1" noChangeAspect="1" noChangeArrowheads="1" noTextEdit="1"/>
          </p:cNvSpPr>
          <p:nvPr>
            <p:ph type="sldImg"/>
          </p:nvPr>
        </p:nvSpPr>
        <p:spPr>
          <a:xfrm>
            <a:off x="1593850" y="352425"/>
            <a:ext cx="2757488" cy="2068513"/>
          </a:xfrm>
          <a:ln/>
        </p:spPr>
      </p:sp>
      <p:sp>
        <p:nvSpPr>
          <p:cNvPr id="81924" name="Rectangle 3">
            <a:extLst>
              <a:ext uri="{FF2B5EF4-FFF2-40B4-BE49-F238E27FC236}">
                <a16:creationId xmlns:a16="http://schemas.microsoft.com/office/drawing/2014/main" id="{D71CB936-469D-465B-89BE-7C2765030C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8F53AAD-D9AE-4ACE-9FCB-4ADF3ABC35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F63EA0-D35F-44AD-9551-99F20F6521A8}" type="slidenum">
              <a:rPr lang="en-US" altLang="zh-CN"/>
              <a:pPr>
                <a:spcBef>
                  <a:spcPct val="0"/>
                </a:spcBef>
              </a:pPr>
              <a:t>31</a:t>
            </a:fld>
            <a:endParaRPr lang="en-US" altLang="zh-CN"/>
          </a:p>
        </p:txBody>
      </p:sp>
      <p:sp>
        <p:nvSpPr>
          <p:cNvPr id="83971" name="Rectangle 2">
            <a:extLst>
              <a:ext uri="{FF2B5EF4-FFF2-40B4-BE49-F238E27FC236}">
                <a16:creationId xmlns:a16="http://schemas.microsoft.com/office/drawing/2014/main" id="{06D48C23-73F7-4F03-8BD6-ECB2B3901759}"/>
              </a:ext>
            </a:extLst>
          </p:cNvPr>
          <p:cNvSpPr>
            <a:spLocks noGrp="1" noRot="1" noChangeAspect="1" noChangeArrowheads="1" noTextEdit="1"/>
          </p:cNvSpPr>
          <p:nvPr>
            <p:ph type="sldImg"/>
          </p:nvPr>
        </p:nvSpPr>
        <p:spPr>
          <a:xfrm>
            <a:off x="1811338" y="685800"/>
            <a:ext cx="3695700" cy="2771775"/>
          </a:xfrm>
          <a:ln/>
        </p:spPr>
      </p:sp>
      <p:sp>
        <p:nvSpPr>
          <p:cNvPr id="83972" name="Rectangle 3">
            <a:extLst>
              <a:ext uri="{FF2B5EF4-FFF2-40B4-BE49-F238E27FC236}">
                <a16:creationId xmlns:a16="http://schemas.microsoft.com/office/drawing/2014/main" id="{58A6474D-76AF-446A-A093-A259F10AAD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989BC87A-0662-4203-96F4-09A89E3123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A4D8922-033B-4CF2-8BAA-C06FBF924651}" type="slidenum">
              <a:rPr lang="en-US" altLang="zh-CN"/>
              <a:pPr>
                <a:spcBef>
                  <a:spcPct val="0"/>
                </a:spcBef>
              </a:pPr>
              <a:t>32</a:t>
            </a:fld>
            <a:endParaRPr lang="en-US" altLang="zh-CN"/>
          </a:p>
        </p:txBody>
      </p:sp>
      <p:sp>
        <p:nvSpPr>
          <p:cNvPr id="86019" name="Rectangle 2">
            <a:extLst>
              <a:ext uri="{FF2B5EF4-FFF2-40B4-BE49-F238E27FC236}">
                <a16:creationId xmlns:a16="http://schemas.microsoft.com/office/drawing/2014/main" id="{343B409D-9912-4385-9DD3-CCC37376999B}"/>
              </a:ext>
            </a:extLst>
          </p:cNvPr>
          <p:cNvSpPr>
            <a:spLocks noGrp="1" noRot="1" noChangeAspect="1" noChangeArrowheads="1" noTextEdit="1"/>
          </p:cNvSpPr>
          <p:nvPr>
            <p:ph type="sldImg"/>
          </p:nvPr>
        </p:nvSpPr>
        <p:spPr>
          <a:xfrm>
            <a:off x="1619250" y="685800"/>
            <a:ext cx="3695700" cy="2771775"/>
          </a:xfrm>
          <a:ln/>
        </p:spPr>
      </p:sp>
      <p:sp>
        <p:nvSpPr>
          <p:cNvPr id="86020" name="Rectangle 3">
            <a:extLst>
              <a:ext uri="{FF2B5EF4-FFF2-40B4-BE49-F238E27FC236}">
                <a16:creationId xmlns:a16="http://schemas.microsoft.com/office/drawing/2014/main" id="{1E1B3208-A311-4B1A-BFA0-2E28E587E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CD9ED77-0D92-4093-B9E5-D0E9C46381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FE27BB9-B258-42FF-B4CC-9D393C669E48}" type="slidenum">
              <a:rPr lang="en-US" altLang="zh-CN"/>
              <a:pPr>
                <a:spcBef>
                  <a:spcPct val="0"/>
                </a:spcBef>
              </a:pPr>
              <a:t>3</a:t>
            </a:fld>
            <a:endParaRPr lang="en-US" altLang="zh-CN"/>
          </a:p>
        </p:txBody>
      </p:sp>
      <p:sp>
        <p:nvSpPr>
          <p:cNvPr id="30723" name="Rectangle 2">
            <a:extLst>
              <a:ext uri="{FF2B5EF4-FFF2-40B4-BE49-F238E27FC236}">
                <a16:creationId xmlns:a16="http://schemas.microsoft.com/office/drawing/2014/main" id="{E869BF35-BD16-4F15-AE71-6CE4B2C64D8F}"/>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9E550DAC-E057-4A2A-A7F3-FBB809F68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A309258-F805-413C-8FB3-0E46675448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8DCCDC-B2EE-4952-B2B4-B0DE715A12B2}" type="slidenum">
              <a:rPr lang="en-US" altLang="zh-CN"/>
              <a:pPr>
                <a:spcBef>
                  <a:spcPct val="0"/>
                </a:spcBef>
              </a:pPr>
              <a:t>33</a:t>
            </a:fld>
            <a:endParaRPr lang="en-US" altLang="zh-CN"/>
          </a:p>
        </p:txBody>
      </p:sp>
      <p:sp>
        <p:nvSpPr>
          <p:cNvPr id="88067" name="Rectangle 2">
            <a:extLst>
              <a:ext uri="{FF2B5EF4-FFF2-40B4-BE49-F238E27FC236}">
                <a16:creationId xmlns:a16="http://schemas.microsoft.com/office/drawing/2014/main" id="{99EDDDBA-FB56-4633-996A-BBE5F21E406D}"/>
              </a:ext>
            </a:extLst>
          </p:cNvPr>
          <p:cNvSpPr>
            <a:spLocks noGrp="1" noRot="1" noChangeAspect="1" noChangeArrowheads="1" noTextEdit="1"/>
          </p:cNvSpPr>
          <p:nvPr>
            <p:ph type="sldImg"/>
          </p:nvPr>
        </p:nvSpPr>
        <p:spPr>
          <a:xfrm>
            <a:off x="1619250" y="685800"/>
            <a:ext cx="3695700" cy="2771775"/>
          </a:xfrm>
          <a:ln/>
        </p:spPr>
      </p:sp>
      <p:sp>
        <p:nvSpPr>
          <p:cNvPr id="88068" name="Rectangle 3">
            <a:extLst>
              <a:ext uri="{FF2B5EF4-FFF2-40B4-BE49-F238E27FC236}">
                <a16:creationId xmlns:a16="http://schemas.microsoft.com/office/drawing/2014/main" id="{BC75A12D-CD4F-4662-ACBC-C833E1DC02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2AB1DF8-A3E4-4B28-8D46-2E62E4C37F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13F951-22D1-441D-8A79-A708F940B44B}" type="slidenum">
              <a:rPr lang="en-US" altLang="zh-CN"/>
              <a:pPr>
                <a:spcBef>
                  <a:spcPct val="0"/>
                </a:spcBef>
              </a:pPr>
              <a:t>34</a:t>
            </a:fld>
            <a:endParaRPr lang="en-US" altLang="zh-CN"/>
          </a:p>
        </p:txBody>
      </p:sp>
      <p:sp>
        <p:nvSpPr>
          <p:cNvPr id="90115" name="Rectangle 2">
            <a:extLst>
              <a:ext uri="{FF2B5EF4-FFF2-40B4-BE49-F238E27FC236}">
                <a16:creationId xmlns:a16="http://schemas.microsoft.com/office/drawing/2014/main" id="{2244160A-E87A-4020-9179-DD636ABB92F7}"/>
              </a:ext>
            </a:extLst>
          </p:cNvPr>
          <p:cNvSpPr>
            <a:spLocks noGrp="1" noRot="1" noChangeAspect="1" noChangeArrowheads="1" noTextEdit="1"/>
          </p:cNvSpPr>
          <p:nvPr>
            <p:ph type="sldImg"/>
          </p:nvPr>
        </p:nvSpPr>
        <p:spPr>
          <a:xfrm>
            <a:off x="1670050" y="987425"/>
            <a:ext cx="3698875" cy="2773363"/>
          </a:xfrm>
          <a:ln/>
        </p:spPr>
      </p:sp>
      <p:sp>
        <p:nvSpPr>
          <p:cNvPr id="90116" name="Rectangle 3">
            <a:extLst>
              <a:ext uri="{FF2B5EF4-FFF2-40B4-BE49-F238E27FC236}">
                <a16:creationId xmlns:a16="http://schemas.microsoft.com/office/drawing/2014/main" id="{1B3208BC-BAE8-4EE8-BC92-AACF864AF4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F78530BC-96AB-4C05-9718-260D321DAC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4A4D07-465E-4C98-9439-142DF017190C}" type="slidenum">
              <a:rPr lang="en-US" altLang="zh-CN"/>
              <a:pPr>
                <a:spcBef>
                  <a:spcPct val="0"/>
                </a:spcBef>
              </a:pPr>
              <a:t>35</a:t>
            </a:fld>
            <a:endParaRPr lang="en-US" altLang="zh-CN"/>
          </a:p>
        </p:txBody>
      </p:sp>
      <p:sp>
        <p:nvSpPr>
          <p:cNvPr id="92163" name="Rectangle 2">
            <a:extLst>
              <a:ext uri="{FF2B5EF4-FFF2-40B4-BE49-F238E27FC236}">
                <a16:creationId xmlns:a16="http://schemas.microsoft.com/office/drawing/2014/main" id="{292F6815-E55C-4175-A850-4037CEEBE1A6}"/>
              </a:ext>
            </a:extLst>
          </p:cNvPr>
          <p:cNvSpPr>
            <a:spLocks noGrp="1" noRot="1" noChangeAspect="1" noChangeArrowheads="1" noTextEdit="1"/>
          </p:cNvSpPr>
          <p:nvPr>
            <p:ph type="sldImg"/>
          </p:nvPr>
        </p:nvSpPr>
        <p:spPr>
          <a:xfrm>
            <a:off x="1595438" y="987425"/>
            <a:ext cx="3697287" cy="2773363"/>
          </a:xfrm>
          <a:ln/>
        </p:spPr>
      </p:sp>
      <p:sp>
        <p:nvSpPr>
          <p:cNvPr id="92164" name="Rectangle 3">
            <a:extLst>
              <a:ext uri="{FF2B5EF4-FFF2-40B4-BE49-F238E27FC236}">
                <a16:creationId xmlns:a16="http://schemas.microsoft.com/office/drawing/2014/main" id="{5A59A014-4E5F-4717-9358-5152ABBE3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498BACB-AE0C-46FF-9076-5FE1F2DE4A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844324-409C-4166-9641-B0CA0B1A7C63}" type="slidenum">
              <a:rPr lang="en-US" altLang="zh-CN"/>
              <a:pPr>
                <a:spcBef>
                  <a:spcPct val="0"/>
                </a:spcBef>
              </a:pPr>
              <a:t>36</a:t>
            </a:fld>
            <a:endParaRPr lang="en-US" altLang="zh-CN"/>
          </a:p>
        </p:txBody>
      </p:sp>
      <p:sp>
        <p:nvSpPr>
          <p:cNvPr id="94211" name="Rectangle 2">
            <a:extLst>
              <a:ext uri="{FF2B5EF4-FFF2-40B4-BE49-F238E27FC236}">
                <a16:creationId xmlns:a16="http://schemas.microsoft.com/office/drawing/2014/main" id="{CB483E3E-64C8-43A5-9FD1-29D2ACB6C406}"/>
              </a:ext>
            </a:extLst>
          </p:cNvPr>
          <p:cNvSpPr>
            <a:spLocks noGrp="1" noRot="1" noChangeAspect="1" noChangeArrowheads="1" noTextEdit="1"/>
          </p:cNvSpPr>
          <p:nvPr>
            <p:ph type="sldImg"/>
          </p:nvPr>
        </p:nvSpPr>
        <p:spPr>
          <a:xfrm>
            <a:off x="1595438" y="987425"/>
            <a:ext cx="3697287" cy="2773363"/>
          </a:xfrm>
          <a:ln/>
        </p:spPr>
      </p:sp>
      <p:sp>
        <p:nvSpPr>
          <p:cNvPr id="94212" name="Rectangle 3">
            <a:extLst>
              <a:ext uri="{FF2B5EF4-FFF2-40B4-BE49-F238E27FC236}">
                <a16:creationId xmlns:a16="http://schemas.microsoft.com/office/drawing/2014/main" id="{0FF57A17-9EA9-4A48-8ACE-C3FBF9E362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2747673-4092-4DA4-B028-A5A527E1F9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858C25-4B63-46FC-98FE-FBF0B36C648A}" type="slidenum">
              <a:rPr lang="en-US" altLang="zh-CN"/>
              <a:pPr>
                <a:spcBef>
                  <a:spcPct val="0"/>
                </a:spcBef>
              </a:pPr>
              <a:t>37</a:t>
            </a:fld>
            <a:endParaRPr lang="en-US" altLang="zh-CN"/>
          </a:p>
        </p:txBody>
      </p:sp>
      <p:sp>
        <p:nvSpPr>
          <p:cNvPr id="96259" name="Rectangle 2">
            <a:extLst>
              <a:ext uri="{FF2B5EF4-FFF2-40B4-BE49-F238E27FC236}">
                <a16:creationId xmlns:a16="http://schemas.microsoft.com/office/drawing/2014/main" id="{CFCB6648-261E-4EB0-BF74-6B193DCDDBEC}"/>
              </a:ext>
            </a:extLst>
          </p:cNvPr>
          <p:cNvSpPr>
            <a:spLocks noGrp="1" noRot="1" noChangeAspect="1" noChangeArrowheads="1" noTextEdit="1"/>
          </p:cNvSpPr>
          <p:nvPr>
            <p:ph type="sldImg"/>
          </p:nvPr>
        </p:nvSpPr>
        <p:spPr>
          <a:xfrm>
            <a:off x="1595438" y="987425"/>
            <a:ext cx="3697287" cy="2773363"/>
          </a:xfrm>
          <a:ln/>
        </p:spPr>
      </p:sp>
      <p:sp>
        <p:nvSpPr>
          <p:cNvPr id="96260" name="Rectangle 3">
            <a:extLst>
              <a:ext uri="{FF2B5EF4-FFF2-40B4-BE49-F238E27FC236}">
                <a16:creationId xmlns:a16="http://schemas.microsoft.com/office/drawing/2014/main" id="{B29275D7-A025-41D9-8836-09A5B423A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16733D41-A354-48D7-ADE1-51F17C60CF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0D889D9-6CA5-4B5B-A504-7BA9C67628F3}" type="slidenum">
              <a:rPr lang="en-US" altLang="zh-CN"/>
              <a:pPr>
                <a:spcBef>
                  <a:spcPct val="0"/>
                </a:spcBef>
              </a:pPr>
              <a:t>38</a:t>
            </a:fld>
            <a:endParaRPr lang="en-US" altLang="zh-CN"/>
          </a:p>
        </p:txBody>
      </p:sp>
      <p:sp>
        <p:nvSpPr>
          <p:cNvPr id="98307" name="Rectangle 2">
            <a:extLst>
              <a:ext uri="{FF2B5EF4-FFF2-40B4-BE49-F238E27FC236}">
                <a16:creationId xmlns:a16="http://schemas.microsoft.com/office/drawing/2014/main" id="{084C51A7-8C03-4421-A754-AF241421C9BA}"/>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82D0B0B3-7741-47A8-9F81-8021081AA2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7852C4CF-B959-4854-ABED-E7167C449A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DDADF3-F01C-41EF-81F0-0151AFF6BCE0}" type="slidenum">
              <a:rPr lang="en-US" altLang="zh-CN"/>
              <a:pPr>
                <a:spcBef>
                  <a:spcPct val="0"/>
                </a:spcBef>
              </a:pPr>
              <a:t>39</a:t>
            </a:fld>
            <a:endParaRPr lang="en-US" altLang="zh-CN"/>
          </a:p>
        </p:txBody>
      </p:sp>
      <p:sp>
        <p:nvSpPr>
          <p:cNvPr id="100355" name="Rectangle 2">
            <a:extLst>
              <a:ext uri="{FF2B5EF4-FFF2-40B4-BE49-F238E27FC236}">
                <a16:creationId xmlns:a16="http://schemas.microsoft.com/office/drawing/2014/main" id="{1811DAD8-DF72-4C80-8A2E-205910573935}"/>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D6F300E8-9906-4410-9907-7EDCA4D944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1B9FB237-69E3-4FA2-AE2B-AD1EB5E3A0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49E467-2F56-4E25-A1FC-ECB21934283C}" type="slidenum">
              <a:rPr lang="en-US" altLang="zh-CN"/>
              <a:pPr>
                <a:spcBef>
                  <a:spcPct val="0"/>
                </a:spcBef>
              </a:pPr>
              <a:t>40</a:t>
            </a:fld>
            <a:endParaRPr lang="en-US" altLang="zh-CN"/>
          </a:p>
        </p:txBody>
      </p:sp>
      <p:sp>
        <p:nvSpPr>
          <p:cNvPr id="102403" name="Rectangle 2">
            <a:extLst>
              <a:ext uri="{FF2B5EF4-FFF2-40B4-BE49-F238E27FC236}">
                <a16:creationId xmlns:a16="http://schemas.microsoft.com/office/drawing/2014/main" id="{B4C412DF-59A9-4D82-8617-C01D2CE1585F}"/>
              </a:ext>
            </a:extLst>
          </p:cNvPr>
          <p:cNvSpPr>
            <a:spLocks noGrp="1" noRot="1" noChangeAspect="1" noChangeArrowheads="1" noTextEdit="1"/>
          </p:cNvSpPr>
          <p:nvPr>
            <p:ph type="sldImg"/>
          </p:nvPr>
        </p:nvSpPr>
        <p:spPr>
          <a:xfrm>
            <a:off x="1249363" y="706438"/>
            <a:ext cx="4572000" cy="3429000"/>
          </a:xfrm>
          <a:ln/>
        </p:spPr>
      </p:sp>
      <p:sp>
        <p:nvSpPr>
          <p:cNvPr id="102404" name="Rectangle 3">
            <a:extLst>
              <a:ext uri="{FF2B5EF4-FFF2-40B4-BE49-F238E27FC236}">
                <a16:creationId xmlns:a16="http://schemas.microsoft.com/office/drawing/2014/main" id="{32D18904-FB0C-4520-9D3A-9FB666FB5CE5}"/>
              </a:ext>
            </a:extLst>
          </p:cNvPr>
          <p:cNvSpPr>
            <a:spLocks noGrp="1" noChangeArrowheads="1"/>
          </p:cNvSpPr>
          <p:nvPr>
            <p:ph type="body" idx="1"/>
          </p:nvPr>
        </p:nvSpPr>
        <p:spPr>
          <a:xfrm>
            <a:off x="914400" y="4343400"/>
            <a:ext cx="5410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a:latin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9CAC949-0E70-4F32-B502-E4A0F53CD9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BA86B6-13C7-441A-A19E-8C5673B87279}" type="slidenum">
              <a:rPr lang="en-US" altLang="zh-CN"/>
              <a:pPr>
                <a:spcBef>
                  <a:spcPct val="0"/>
                </a:spcBef>
              </a:pPr>
              <a:t>44</a:t>
            </a:fld>
            <a:endParaRPr lang="en-US" altLang="zh-CN"/>
          </a:p>
        </p:txBody>
      </p:sp>
      <p:sp>
        <p:nvSpPr>
          <p:cNvPr id="107523" name="Rectangle 2">
            <a:extLst>
              <a:ext uri="{FF2B5EF4-FFF2-40B4-BE49-F238E27FC236}">
                <a16:creationId xmlns:a16="http://schemas.microsoft.com/office/drawing/2014/main" id="{248DD9EA-F0F3-4BAE-8E75-787561F887EC}"/>
              </a:ext>
            </a:extLst>
          </p:cNvPr>
          <p:cNvSpPr>
            <a:spLocks noGrp="1" noRot="1" noChangeAspect="1" noChangeArrowheads="1" noTextEdit="1"/>
          </p:cNvSpPr>
          <p:nvPr>
            <p:ph type="sldImg"/>
          </p:nvPr>
        </p:nvSpPr>
        <p:spPr>
          <a:xfrm>
            <a:off x="1249363" y="706438"/>
            <a:ext cx="4572000" cy="3429000"/>
          </a:xfrm>
          <a:ln/>
        </p:spPr>
      </p:sp>
      <p:sp>
        <p:nvSpPr>
          <p:cNvPr id="107524" name="Rectangle 3">
            <a:extLst>
              <a:ext uri="{FF2B5EF4-FFF2-40B4-BE49-F238E27FC236}">
                <a16:creationId xmlns:a16="http://schemas.microsoft.com/office/drawing/2014/main" id="{881DB102-A3D9-4744-A411-D07755CE952A}"/>
              </a:ext>
            </a:extLst>
          </p:cNvPr>
          <p:cNvSpPr>
            <a:spLocks noGrp="1" noChangeArrowheads="1"/>
          </p:cNvSpPr>
          <p:nvPr>
            <p:ph type="body" idx="1"/>
          </p:nvPr>
        </p:nvSpPr>
        <p:spPr>
          <a:xfrm>
            <a:off x="914400" y="4343400"/>
            <a:ext cx="5410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a:latin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95DDC36-0FB3-4EBD-903F-A8EFE7CA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B7FC10-41B4-4787-A331-93124BB2673E}" type="slidenum">
              <a:rPr lang="en-US" altLang="zh-CN"/>
              <a:pPr>
                <a:spcBef>
                  <a:spcPct val="0"/>
                </a:spcBef>
              </a:pPr>
              <a:t>45</a:t>
            </a:fld>
            <a:endParaRPr lang="en-US" altLang="zh-CN"/>
          </a:p>
        </p:txBody>
      </p:sp>
      <p:sp>
        <p:nvSpPr>
          <p:cNvPr id="109571" name="Rectangle 2">
            <a:extLst>
              <a:ext uri="{FF2B5EF4-FFF2-40B4-BE49-F238E27FC236}">
                <a16:creationId xmlns:a16="http://schemas.microsoft.com/office/drawing/2014/main" id="{6D9E831F-9811-41F0-AA18-8364C6510C26}"/>
              </a:ext>
            </a:extLst>
          </p:cNvPr>
          <p:cNvSpPr>
            <a:spLocks noGrp="1" noRot="1" noChangeAspect="1" noChangeArrowheads="1" noTextEdit="1"/>
          </p:cNvSpPr>
          <p:nvPr>
            <p:ph type="sldImg"/>
          </p:nvPr>
        </p:nvSpPr>
        <p:spPr>
          <a:xfrm>
            <a:off x="1249363" y="706438"/>
            <a:ext cx="4572000" cy="3429000"/>
          </a:xfrm>
          <a:ln/>
        </p:spPr>
      </p:sp>
      <p:sp>
        <p:nvSpPr>
          <p:cNvPr id="109572" name="Rectangle 3">
            <a:extLst>
              <a:ext uri="{FF2B5EF4-FFF2-40B4-BE49-F238E27FC236}">
                <a16:creationId xmlns:a16="http://schemas.microsoft.com/office/drawing/2014/main" id="{6833B540-4F7A-4284-9215-9AB75F7AB37E}"/>
              </a:ext>
            </a:extLst>
          </p:cNvPr>
          <p:cNvSpPr>
            <a:spLocks noGrp="1" noChangeArrowheads="1"/>
          </p:cNvSpPr>
          <p:nvPr>
            <p:ph type="body" idx="1"/>
          </p:nvPr>
        </p:nvSpPr>
        <p:spPr>
          <a:xfrm>
            <a:off x="914400" y="4343400"/>
            <a:ext cx="5410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a:latin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BA8409A-B07E-4E4C-A166-F9673BD06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36487CE-CB84-42FD-93E1-238F325B7123}" type="slidenum">
              <a:rPr lang="en-US" altLang="zh-CN"/>
              <a:pPr>
                <a:spcBef>
                  <a:spcPct val="0"/>
                </a:spcBef>
              </a:pPr>
              <a:t>5</a:t>
            </a:fld>
            <a:endParaRPr lang="en-US" altLang="zh-CN"/>
          </a:p>
        </p:txBody>
      </p:sp>
      <p:sp>
        <p:nvSpPr>
          <p:cNvPr id="32771" name="Rectangle 2">
            <a:extLst>
              <a:ext uri="{FF2B5EF4-FFF2-40B4-BE49-F238E27FC236}">
                <a16:creationId xmlns:a16="http://schemas.microsoft.com/office/drawing/2014/main" id="{A5C6ED80-100A-4AE5-9730-064D4FEA57D7}"/>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614B472-97E8-42A3-9D2D-2BEE6984CA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283EE1BE-7AFE-4A18-87B2-65C9A31BC2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17695C4-EC50-4486-B3EC-3653C7158D7D}" type="slidenum">
              <a:rPr lang="en-US" altLang="zh-CN"/>
              <a:pPr>
                <a:spcBef>
                  <a:spcPct val="0"/>
                </a:spcBef>
              </a:pPr>
              <a:t>46</a:t>
            </a:fld>
            <a:endParaRPr lang="en-US" altLang="zh-CN"/>
          </a:p>
        </p:txBody>
      </p:sp>
      <p:sp>
        <p:nvSpPr>
          <p:cNvPr id="111619" name="Rectangle 2">
            <a:extLst>
              <a:ext uri="{FF2B5EF4-FFF2-40B4-BE49-F238E27FC236}">
                <a16:creationId xmlns:a16="http://schemas.microsoft.com/office/drawing/2014/main" id="{55AA049D-ADA9-4ED0-BEDF-46A0E5C93264}"/>
              </a:ext>
            </a:extLst>
          </p:cNvPr>
          <p:cNvSpPr>
            <a:spLocks noGrp="1" noRot="1" noChangeAspect="1" noChangeArrowheads="1" noTextEdit="1"/>
          </p:cNvSpPr>
          <p:nvPr>
            <p:ph type="sldImg"/>
          </p:nvPr>
        </p:nvSpPr>
        <p:spPr>
          <a:xfrm>
            <a:off x="1249363" y="706438"/>
            <a:ext cx="4572000" cy="3429000"/>
          </a:xfrm>
          <a:ln/>
        </p:spPr>
      </p:sp>
      <p:sp>
        <p:nvSpPr>
          <p:cNvPr id="111620" name="Rectangle 3">
            <a:extLst>
              <a:ext uri="{FF2B5EF4-FFF2-40B4-BE49-F238E27FC236}">
                <a16:creationId xmlns:a16="http://schemas.microsoft.com/office/drawing/2014/main" id="{3D84D6D2-3BB3-4F1D-8465-91C4FC2A871B}"/>
              </a:ext>
            </a:extLst>
          </p:cNvPr>
          <p:cNvSpPr>
            <a:spLocks noGrp="1" noChangeArrowheads="1"/>
          </p:cNvSpPr>
          <p:nvPr>
            <p:ph type="body" idx="1"/>
          </p:nvPr>
        </p:nvSpPr>
        <p:spPr>
          <a:xfrm>
            <a:off x="914400" y="4343400"/>
            <a:ext cx="5410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zh-CN" altLang="zh-CN">
              <a:latin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84B78B38-DE70-4AD1-8BAC-5309CA2E79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630FBD2-8109-490A-A944-1539DE3C5EED}" type="slidenum">
              <a:rPr lang="zh-CN" altLang="en-US" sz="1200">
                <a:latin typeface="Times New Roman" panose="02020603050405020304" pitchFamily="18" charset="0"/>
              </a:rPr>
              <a:pPr/>
              <a:t>47</a:t>
            </a:fld>
            <a:endParaRPr lang="en-US" altLang="zh-CN" sz="1200">
              <a:latin typeface="Times New Roman" panose="02020603050405020304" pitchFamily="18" charset="0"/>
            </a:endParaRPr>
          </a:p>
        </p:txBody>
      </p:sp>
      <p:sp>
        <p:nvSpPr>
          <p:cNvPr id="113667" name="Rectangle 2">
            <a:extLst>
              <a:ext uri="{FF2B5EF4-FFF2-40B4-BE49-F238E27FC236}">
                <a16:creationId xmlns:a16="http://schemas.microsoft.com/office/drawing/2014/main" id="{6B1673C2-123E-40C7-A7EB-FC4AADE3D73F}"/>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7877412C-4D6B-4184-8B3E-5632F29D2F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1D336A1F-2E03-41AF-87CB-0E3B956649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BD95BFE-257B-419D-9F82-6277483F0462}" type="slidenum">
              <a:rPr kumimoji="1" lang="en-US" altLang="zh-CN"/>
              <a:pPr>
                <a:spcBef>
                  <a:spcPct val="0"/>
                </a:spcBef>
              </a:pPr>
              <a:t>49</a:t>
            </a:fld>
            <a:endParaRPr kumimoji="1" lang="en-US" altLang="zh-CN"/>
          </a:p>
        </p:txBody>
      </p:sp>
      <p:sp>
        <p:nvSpPr>
          <p:cNvPr id="116739" name="Rectangle 2">
            <a:extLst>
              <a:ext uri="{FF2B5EF4-FFF2-40B4-BE49-F238E27FC236}">
                <a16:creationId xmlns:a16="http://schemas.microsoft.com/office/drawing/2014/main" id="{101C5EF7-6AF1-42CE-A310-7604D5FFB4C8}"/>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86042F53-5C8A-48F7-84E3-35B660ECAE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A3002004-D884-4EC5-A848-B21A8C006F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3312A54-BB5D-4BE9-ADA8-508FB7ABA844}" type="slidenum">
              <a:rPr kumimoji="1" lang="en-US" altLang="zh-CN"/>
              <a:pPr>
                <a:spcBef>
                  <a:spcPct val="0"/>
                </a:spcBef>
              </a:pPr>
              <a:t>53</a:t>
            </a:fld>
            <a:endParaRPr kumimoji="1" lang="en-US" altLang="zh-CN"/>
          </a:p>
        </p:txBody>
      </p:sp>
      <p:sp>
        <p:nvSpPr>
          <p:cNvPr id="121859" name="Rectangle 2">
            <a:extLst>
              <a:ext uri="{FF2B5EF4-FFF2-40B4-BE49-F238E27FC236}">
                <a16:creationId xmlns:a16="http://schemas.microsoft.com/office/drawing/2014/main" id="{C0DFBBDA-81FA-4356-A927-53C0713D053D}"/>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4AA232EE-474C-4615-A85D-E734919CAB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4D25585A-3FE4-45C7-BCD2-83A882564887}"/>
              </a:ext>
            </a:extLst>
          </p:cNvPr>
          <p:cNvSpPr>
            <a:spLocks noGrp="1" noRot="1" noChangeAspect="1" noChangeArrowheads="1" noTextEdit="1"/>
          </p:cNvSpPr>
          <p:nvPr>
            <p:ph type="sldImg"/>
          </p:nvPr>
        </p:nvSpPr>
        <p:spPr>
          <a:ln/>
        </p:spPr>
      </p:sp>
      <p:sp>
        <p:nvSpPr>
          <p:cNvPr id="123907" name="Notes Placeholder 2">
            <a:extLst>
              <a:ext uri="{FF2B5EF4-FFF2-40B4-BE49-F238E27FC236}">
                <a16:creationId xmlns:a16="http://schemas.microsoft.com/office/drawing/2014/main" id="{CB4F7A94-88C3-447B-84BB-BDDC943BA6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zh-CN">
              <a:latin typeface="Arial" panose="020B0604020202020204" pitchFamily="34" charset="0"/>
            </a:endParaRPr>
          </a:p>
        </p:txBody>
      </p:sp>
      <p:sp>
        <p:nvSpPr>
          <p:cNvPr id="123908" name="Slide Number Placeholder 3">
            <a:extLst>
              <a:ext uri="{FF2B5EF4-FFF2-40B4-BE49-F238E27FC236}">
                <a16:creationId xmlns:a16="http://schemas.microsoft.com/office/drawing/2014/main" id="{9379CFC5-E7A1-4333-82E2-A6B06E715D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9A772C4-A857-471B-935F-B7435B29F6F5}" type="slidenum">
              <a:rPr kumimoji="1" lang="en-US" altLang="zh-CN"/>
              <a:pPr>
                <a:spcBef>
                  <a:spcPct val="0"/>
                </a:spcBef>
              </a:pPr>
              <a:t>54</a:t>
            </a:fld>
            <a:endParaRPr kumimoji="1"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56688AA7-AE77-48E0-AE85-AC6CC5416A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448494B-A447-4EA3-A847-26825FABBF26}" type="slidenum">
              <a:rPr lang="zh-CN" altLang="en-US" sz="1200">
                <a:latin typeface="Times New Roman" panose="02020603050405020304" pitchFamily="18" charset="0"/>
              </a:rPr>
              <a:pPr/>
              <a:t>57</a:t>
            </a:fld>
            <a:endParaRPr lang="en-US" altLang="zh-CN" sz="1200">
              <a:latin typeface="Times New Roman" panose="02020603050405020304" pitchFamily="18" charset="0"/>
            </a:endParaRPr>
          </a:p>
        </p:txBody>
      </p:sp>
      <p:sp>
        <p:nvSpPr>
          <p:cNvPr id="128003" name="Rectangle 2">
            <a:extLst>
              <a:ext uri="{FF2B5EF4-FFF2-40B4-BE49-F238E27FC236}">
                <a16:creationId xmlns:a16="http://schemas.microsoft.com/office/drawing/2014/main" id="{5FB8B7D7-BD6C-4585-98F8-78141159CBC9}"/>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D6718017-9323-4735-8618-A403BC91CC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9DBA9B3B-55A5-4D59-8B15-2ABEF92103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D703C798-1B3E-45A5-A8CE-920ECBADB20C}" type="slidenum">
              <a:rPr lang="zh-CN" altLang="en-US" sz="1200">
                <a:latin typeface="Times New Roman" panose="02020603050405020304" pitchFamily="18" charset="0"/>
              </a:rPr>
              <a:pPr/>
              <a:t>71</a:t>
            </a:fld>
            <a:endParaRPr lang="en-US" altLang="zh-CN" sz="1200">
              <a:latin typeface="Times New Roman" panose="02020603050405020304" pitchFamily="18" charset="0"/>
            </a:endParaRPr>
          </a:p>
        </p:txBody>
      </p:sp>
      <p:sp>
        <p:nvSpPr>
          <p:cNvPr id="143363" name="Rectangle 2">
            <a:extLst>
              <a:ext uri="{FF2B5EF4-FFF2-40B4-BE49-F238E27FC236}">
                <a16:creationId xmlns:a16="http://schemas.microsoft.com/office/drawing/2014/main" id="{DE59A5B9-95A6-4394-8A1A-90C11F4295B6}"/>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DEA8BF61-2A82-47F2-B8FE-1DCEF8CE9E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5184FFE5-4D69-4C38-8243-47EA7F5CD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3CE2FC7-7084-4A58-A388-12D113DC9A63}" type="slidenum">
              <a:rPr lang="zh-CN" altLang="en-US" sz="1200">
                <a:latin typeface="Times New Roman" panose="02020603050405020304" pitchFamily="18" charset="0"/>
              </a:rPr>
              <a:pPr/>
              <a:t>75</a:t>
            </a:fld>
            <a:endParaRPr lang="en-US" altLang="zh-CN" sz="1200">
              <a:latin typeface="Times New Roman" panose="02020603050405020304" pitchFamily="18" charset="0"/>
            </a:endParaRPr>
          </a:p>
        </p:txBody>
      </p:sp>
      <p:sp>
        <p:nvSpPr>
          <p:cNvPr id="148483" name="Rectangle 2">
            <a:extLst>
              <a:ext uri="{FF2B5EF4-FFF2-40B4-BE49-F238E27FC236}">
                <a16:creationId xmlns:a16="http://schemas.microsoft.com/office/drawing/2014/main" id="{C4180978-F7D7-4597-9AF6-30AA9477A453}"/>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BC2096E6-D1E7-408F-8708-41C9997407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a16="http://schemas.microsoft.com/office/drawing/2014/main" id="{DD1FF1C1-DBC8-4B90-A6A6-5A55C0249228}"/>
              </a:ext>
            </a:extLst>
          </p:cNvPr>
          <p:cNvSpPr>
            <a:spLocks noGrp="1" noRot="1" noChangeAspect="1" noChangeArrowheads="1" noTextEdit="1"/>
          </p:cNvSpPr>
          <p:nvPr>
            <p:ph type="sldImg"/>
          </p:nvPr>
        </p:nvSpPr>
        <p:spPr>
          <a:ln/>
        </p:spPr>
      </p:sp>
      <p:sp>
        <p:nvSpPr>
          <p:cNvPr id="151555" name="备注占位符 2">
            <a:extLst>
              <a:ext uri="{FF2B5EF4-FFF2-40B4-BE49-F238E27FC236}">
                <a16:creationId xmlns:a16="http://schemas.microsoft.com/office/drawing/2014/main" id="{A432B147-E58A-44BD-BFA8-2DCC4C889E7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51556" name="灯片编号占位符 3">
            <a:extLst>
              <a:ext uri="{FF2B5EF4-FFF2-40B4-BE49-F238E27FC236}">
                <a16:creationId xmlns:a16="http://schemas.microsoft.com/office/drawing/2014/main" id="{CB3D0466-4D41-431B-8702-3307FEDC46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10ED0A-A95E-4C5A-AE05-AF33E5B61069}" type="slidenum">
              <a:rPr lang="zh-CN" altLang="en-US">
                <a:latin typeface="Arial" panose="020B0604020202020204" pitchFamily="34" charset="0"/>
              </a:rPr>
              <a:pPr>
                <a:spcBef>
                  <a:spcPct val="0"/>
                </a:spcBef>
              </a:pPr>
              <a:t>77</a:t>
            </a:fld>
            <a:endParaRPr lang="en-US" altLang="zh-CN">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a:extLst>
              <a:ext uri="{FF2B5EF4-FFF2-40B4-BE49-F238E27FC236}">
                <a16:creationId xmlns:a16="http://schemas.microsoft.com/office/drawing/2014/main" id="{BD1AB13F-BA52-4D21-A903-BF34194FA4C8}"/>
              </a:ext>
            </a:extLst>
          </p:cNvPr>
          <p:cNvSpPr>
            <a:spLocks noGrp="1" noRot="1" noChangeAspect="1" noChangeArrowheads="1" noTextEdit="1"/>
          </p:cNvSpPr>
          <p:nvPr>
            <p:ph type="sldImg"/>
          </p:nvPr>
        </p:nvSpPr>
        <p:spPr>
          <a:ln/>
        </p:spPr>
      </p:sp>
      <p:sp>
        <p:nvSpPr>
          <p:cNvPr id="153603" name="备注占位符 2">
            <a:extLst>
              <a:ext uri="{FF2B5EF4-FFF2-40B4-BE49-F238E27FC236}">
                <a16:creationId xmlns:a16="http://schemas.microsoft.com/office/drawing/2014/main" id="{DDBC4C21-8EA7-4712-8732-4BB62C1280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53604" name="灯片编号占位符 3">
            <a:extLst>
              <a:ext uri="{FF2B5EF4-FFF2-40B4-BE49-F238E27FC236}">
                <a16:creationId xmlns:a16="http://schemas.microsoft.com/office/drawing/2014/main" id="{836B0F34-0710-4D23-9C03-3105F91A4B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D17B14-8D27-405A-A41C-B4CE61C62537}" type="slidenum">
              <a:rPr lang="zh-CN" altLang="en-US">
                <a:latin typeface="Arial" panose="020B0604020202020204" pitchFamily="34" charset="0"/>
              </a:rPr>
              <a:pPr>
                <a:spcBef>
                  <a:spcPct val="0"/>
                </a:spcBef>
              </a:pPr>
              <a:t>78</a:t>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5D4C82E-B83D-4398-B4AB-98079D0E91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98235F9-4B81-4957-9609-67779574AB9F}" type="slidenum">
              <a:rPr lang="en-US" altLang="zh-CN"/>
              <a:pPr>
                <a:spcBef>
                  <a:spcPct val="0"/>
                </a:spcBef>
              </a:pPr>
              <a:t>6</a:t>
            </a:fld>
            <a:endParaRPr lang="en-US" altLang="zh-CN"/>
          </a:p>
        </p:txBody>
      </p:sp>
      <p:sp>
        <p:nvSpPr>
          <p:cNvPr id="34819" name="Rectangle 2">
            <a:extLst>
              <a:ext uri="{FF2B5EF4-FFF2-40B4-BE49-F238E27FC236}">
                <a16:creationId xmlns:a16="http://schemas.microsoft.com/office/drawing/2014/main" id="{785E6A7E-61F3-4A2C-988D-FB45FE1CC717}"/>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DA646A19-775F-4BA6-A12E-69842A6A7F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a:extLst>
              <a:ext uri="{FF2B5EF4-FFF2-40B4-BE49-F238E27FC236}">
                <a16:creationId xmlns:a16="http://schemas.microsoft.com/office/drawing/2014/main" id="{A0A476AE-1C50-4FB0-A07C-5BAF1083F205}"/>
              </a:ext>
            </a:extLst>
          </p:cNvPr>
          <p:cNvSpPr>
            <a:spLocks noGrp="1" noRot="1" noChangeAspect="1" noChangeArrowheads="1" noTextEdit="1"/>
          </p:cNvSpPr>
          <p:nvPr>
            <p:ph type="sldImg"/>
          </p:nvPr>
        </p:nvSpPr>
        <p:spPr>
          <a:ln/>
        </p:spPr>
      </p:sp>
      <p:sp>
        <p:nvSpPr>
          <p:cNvPr id="157699" name="备注占位符 2">
            <a:extLst>
              <a:ext uri="{FF2B5EF4-FFF2-40B4-BE49-F238E27FC236}">
                <a16:creationId xmlns:a16="http://schemas.microsoft.com/office/drawing/2014/main" id="{6E5D4E57-E1D5-4930-B7EA-AD2A4098EF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57700" name="灯片编号占位符 3">
            <a:extLst>
              <a:ext uri="{FF2B5EF4-FFF2-40B4-BE49-F238E27FC236}">
                <a16:creationId xmlns:a16="http://schemas.microsoft.com/office/drawing/2014/main" id="{12DE9EB1-187A-43CB-BE07-0229EE8ACD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2BC734-46BD-43F3-9B0C-51E95046F097}" type="slidenum">
              <a:rPr lang="zh-CN" altLang="en-US">
                <a:latin typeface="Arial" panose="020B0604020202020204" pitchFamily="34" charset="0"/>
              </a:rPr>
              <a:pPr>
                <a:spcBef>
                  <a:spcPct val="0"/>
                </a:spcBef>
              </a:pPr>
              <a:t>81</a:t>
            </a:fld>
            <a:endParaRPr lang="en-US"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a:extLst>
              <a:ext uri="{FF2B5EF4-FFF2-40B4-BE49-F238E27FC236}">
                <a16:creationId xmlns:a16="http://schemas.microsoft.com/office/drawing/2014/main" id="{E9A9A399-3B6A-4A7F-8A09-64241EC9FC40}"/>
              </a:ext>
            </a:extLst>
          </p:cNvPr>
          <p:cNvSpPr>
            <a:spLocks noGrp="1" noRot="1" noChangeAspect="1" noChangeArrowheads="1" noTextEdit="1"/>
          </p:cNvSpPr>
          <p:nvPr>
            <p:ph type="sldImg"/>
          </p:nvPr>
        </p:nvSpPr>
        <p:spPr>
          <a:ln/>
        </p:spPr>
      </p:sp>
      <p:sp>
        <p:nvSpPr>
          <p:cNvPr id="159747" name="备注占位符 2">
            <a:extLst>
              <a:ext uri="{FF2B5EF4-FFF2-40B4-BE49-F238E27FC236}">
                <a16:creationId xmlns:a16="http://schemas.microsoft.com/office/drawing/2014/main" id="{79B92C1C-AC3C-4548-A50B-12BA50FEC7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159748" name="灯片编号占位符 3">
            <a:extLst>
              <a:ext uri="{FF2B5EF4-FFF2-40B4-BE49-F238E27FC236}">
                <a16:creationId xmlns:a16="http://schemas.microsoft.com/office/drawing/2014/main" id="{0A21C7EB-B62D-41DE-B01A-74CAF8BFD4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3A09D0-F4DF-43BE-BF81-A434E318DB8D}" type="slidenum">
              <a:rPr lang="zh-CN" altLang="en-US">
                <a:latin typeface="Arial" panose="020B0604020202020204" pitchFamily="34" charset="0"/>
              </a:rPr>
              <a:pPr>
                <a:spcBef>
                  <a:spcPct val="0"/>
                </a:spcBef>
              </a:pPr>
              <a:t>82</a:t>
            </a:fld>
            <a:endParaRPr lang="en-US" altLang="zh-CN">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316CAAE1-0F29-49B7-8960-9B75E326BA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272DF2C-4E33-4514-9F6F-21CA4BF1E6B7}" type="slidenum">
              <a:rPr lang="zh-CN" altLang="en-US" sz="1200">
                <a:latin typeface="Times New Roman" panose="02020603050405020304" pitchFamily="18" charset="0"/>
              </a:rPr>
              <a:pPr/>
              <a:t>84</a:t>
            </a:fld>
            <a:endParaRPr lang="en-US" altLang="zh-CN" sz="1200">
              <a:latin typeface="Times New Roman" panose="02020603050405020304" pitchFamily="18" charset="0"/>
            </a:endParaRPr>
          </a:p>
        </p:txBody>
      </p:sp>
      <p:sp>
        <p:nvSpPr>
          <p:cNvPr id="162819" name="Rectangle 2">
            <a:extLst>
              <a:ext uri="{FF2B5EF4-FFF2-40B4-BE49-F238E27FC236}">
                <a16:creationId xmlns:a16="http://schemas.microsoft.com/office/drawing/2014/main" id="{B3882466-003C-461A-AC1F-9359661038C0}"/>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0196FBE-005F-4548-8E7C-166F59B7EC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092680EB-BDC3-446E-9B23-85A8291E02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82C9C5E-F29E-4BFB-9025-ED22AC7E656B}" type="slidenum">
              <a:rPr lang="zh-CN" altLang="en-US" sz="1200">
                <a:latin typeface="Times New Roman" panose="02020603050405020304" pitchFamily="18" charset="0"/>
              </a:rPr>
              <a:pPr/>
              <a:t>85</a:t>
            </a:fld>
            <a:endParaRPr lang="en-US" altLang="zh-CN" sz="1200">
              <a:latin typeface="Times New Roman" panose="02020603050405020304" pitchFamily="18" charset="0"/>
            </a:endParaRPr>
          </a:p>
        </p:txBody>
      </p:sp>
      <p:sp>
        <p:nvSpPr>
          <p:cNvPr id="164867" name="Rectangle 2">
            <a:extLst>
              <a:ext uri="{FF2B5EF4-FFF2-40B4-BE49-F238E27FC236}">
                <a16:creationId xmlns:a16="http://schemas.microsoft.com/office/drawing/2014/main" id="{5CC0E954-26AB-4671-B0AA-673E3A52DC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D75AB68-3AC0-46B0-B63A-38D25F94A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953E4330-34E1-4F96-9B24-AEC72F88273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200">
                <a:latin typeface="Times New Roman" panose="02020603050405020304" pitchFamily="18" charset="0"/>
              </a:rPr>
              <a:t>NN 1</a:t>
            </a:r>
          </a:p>
        </p:txBody>
      </p:sp>
      <p:sp>
        <p:nvSpPr>
          <p:cNvPr id="166915" name="Rectangle 3">
            <a:extLst>
              <a:ext uri="{FF2B5EF4-FFF2-40B4-BE49-F238E27FC236}">
                <a16:creationId xmlns:a16="http://schemas.microsoft.com/office/drawing/2014/main" id="{50A822D1-0A2C-4F67-93F4-0AF7BA10139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200">
                <a:latin typeface="Times New Roman" panose="02020603050405020304" pitchFamily="18" charset="0"/>
              </a:rPr>
              <a:t>10-00</a:t>
            </a:r>
            <a:endParaRPr lang="en-US" altLang="zh-CN" sz="1200">
              <a:latin typeface="Times New Roman" panose="02020603050405020304" pitchFamily="18" charset="0"/>
            </a:endParaRPr>
          </a:p>
        </p:txBody>
      </p:sp>
      <p:sp>
        <p:nvSpPr>
          <p:cNvPr id="166916" name="Rectangle 6">
            <a:extLst>
              <a:ext uri="{FF2B5EF4-FFF2-40B4-BE49-F238E27FC236}">
                <a16:creationId xmlns:a16="http://schemas.microsoft.com/office/drawing/2014/main" id="{B94BF88D-F0BF-479E-BEA2-840B7DBC8E0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zh-CN" altLang="en-US" sz="1200">
                <a:latin typeface="Times New Roman" panose="02020603050405020304" pitchFamily="18" charset="0"/>
              </a:rPr>
              <a:t>Elene Marchiori</a:t>
            </a:r>
            <a:endParaRPr lang="en-US" altLang="zh-CN" sz="1200">
              <a:latin typeface="Times New Roman" panose="02020603050405020304" pitchFamily="18" charset="0"/>
            </a:endParaRPr>
          </a:p>
        </p:txBody>
      </p:sp>
      <p:sp>
        <p:nvSpPr>
          <p:cNvPr id="166917" name="Rectangle 7">
            <a:extLst>
              <a:ext uri="{FF2B5EF4-FFF2-40B4-BE49-F238E27FC236}">
                <a16:creationId xmlns:a16="http://schemas.microsoft.com/office/drawing/2014/main" id="{3EE43779-8348-4CE2-B0C1-CC2A675BBE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4408FCF-C6DD-4E11-AD0F-1565D72132B1}" type="slidenum">
              <a:rPr lang="zh-CN" altLang="en-US" sz="1200">
                <a:latin typeface="Times New Roman" panose="02020603050405020304" pitchFamily="18" charset="0"/>
              </a:rPr>
              <a:pPr/>
              <a:t>86</a:t>
            </a:fld>
            <a:endParaRPr lang="en-US" altLang="zh-CN" sz="1200">
              <a:latin typeface="Times New Roman" panose="02020603050405020304" pitchFamily="18" charset="0"/>
            </a:endParaRPr>
          </a:p>
        </p:txBody>
      </p:sp>
      <p:sp>
        <p:nvSpPr>
          <p:cNvPr id="166918" name="Rectangle 2">
            <a:extLst>
              <a:ext uri="{FF2B5EF4-FFF2-40B4-BE49-F238E27FC236}">
                <a16:creationId xmlns:a16="http://schemas.microsoft.com/office/drawing/2014/main" id="{7CD45100-EF28-4C7F-A08D-2F824150D012}"/>
              </a:ext>
            </a:extLst>
          </p:cNvPr>
          <p:cNvSpPr>
            <a:spLocks noGrp="1" noRot="1" noChangeAspect="1" noChangeArrowheads="1" noTextEdit="1"/>
          </p:cNvSpPr>
          <p:nvPr>
            <p:ph type="sldImg"/>
          </p:nvPr>
        </p:nvSpPr>
        <p:spPr>
          <a:ln/>
        </p:spPr>
      </p:sp>
      <p:sp>
        <p:nvSpPr>
          <p:cNvPr id="166919" name="Rectangle 3">
            <a:extLst>
              <a:ext uri="{FF2B5EF4-FFF2-40B4-BE49-F238E27FC236}">
                <a16:creationId xmlns:a16="http://schemas.microsoft.com/office/drawing/2014/main" id="{D0608279-3C50-49D2-8070-FCBA6CACCA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4FC62D4-0809-4EA3-935F-9EF2253A20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9FEA1F0-6805-4A02-B8E2-90669D4D8B2E}" type="slidenum">
              <a:rPr lang="en-US" altLang="zh-CN"/>
              <a:pPr>
                <a:spcBef>
                  <a:spcPct val="0"/>
                </a:spcBef>
              </a:pPr>
              <a:t>7</a:t>
            </a:fld>
            <a:endParaRPr lang="en-US" altLang="zh-CN"/>
          </a:p>
        </p:txBody>
      </p:sp>
      <p:sp>
        <p:nvSpPr>
          <p:cNvPr id="36867" name="Rectangle 2">
            <a:extLst>
              <a:ext uri="{FF2B5EF4-FFF2-40B4-BE49-F238E27FC236}">
                <a16:creationId xmlns:a16="http://schemas.microsoft.com/office/drawing/2014/main" id="{58C439CA-990C-4DA9-B15B-431E9955583F}"/>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C30C5E4A-E20D-4D36-81DD-A2CD5E3641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01F3241-D99D-4572-BF9A-5895BF7306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5145AC-553D-44EE-917A-DC07A866B640}" type="slidenum">
              <a:rPr lang="en-US" altLang="zh-CN"/>
              <a:pPr>
                <a:spcBef>
                  <a:spcPct val="0"/>
                </a:spcBef>
              </a:pPr>
              <a:t>8</a:t>
            </a:fld>
            <a:endParaRPr lang="en-US" altLang="zh-CN"/>
          </a:p>
        </p:txBody>
      </p:sp>
      <p:sp>
        <p:nvSpPr>
          <p:cNvPr id="38915" name="Rectangle 2">
            <a:extLst>
              <a:ext uri="{FF2B5EF4-FFF2-40B4-BE49-F238E27FC236}">
                <a16:creationId xmlns:a16="http://schemas.microsoft.com/office/drawing/2014/main" id="{8C6EE974-70A9-4274-A064-57AF6F19C238}"/>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8D58813-5130-4565-8151-E18BD137D4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D9B900A0-2510-42F4-B120-8FB660F84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2D28E0-2E31-4533-B0E7-98FA22F7D789}" type="slidenum">
              <a:rPr lang="en-US" altLang="zh-CN"/>
              <a:pPr>
                <a:spcBef>
                  <a:spcPct val="0"/>
                </a:spcBef>
              </a:pPr>
              <a:t>9</a:t>
            </a:fld>
            <a:endParaRPr lang="en-US" altLang="zh-CN"/>
          </a:p>
        </p:txBody>
      </p:sp>
      <p:sp>
        <p:nvSpPr>
          <p:cNvPr id="40963" name="Rectangle 2">
            <a:extLst>
              <a:ext uri="{FF2B5EF4-FFF2-40B4-BE49-F238E27FC236}">
                <a16:creationId xmlns:a16="http://schemas.microsoft.com/office/drawing/2014/main" id="{93865490-B95A-4BD8-B211-F498D523616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E7A6EDA6-8AF2-4FC8-85E1-FBB2AC9C81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9AC6513-61DE-44D6-A58E-15C59FCD85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B8A4C4F-1504-46D2-AC39-C4C1378296E6}" type="slidenum">
              <a:rPr lang="en-US" altLang="zh-CN"/>
              <a:pPr>
                <a:spcBef>
                  <a:spcPct val="0"/>
                </a:spcBef>
              </a:pPr>
              <a:t>10</a:t>
            </a:fld>
            <a:endParaRPr lang="en-US" altLang="zh-CN"/>
          </a:p>
        </p:txBody>
      </p:sp>
      <p:sp>
        <p:nvSpPr>
          <p:cNvPr id="43011" name="Rectangle 2">
            <a:extLst>
              <a:ext uri="{FF2B5EF4-FFF2-40B4-BE49-F238E27FC236}">
                <a16:creationId xmlns:a16="http://schemas.microsoft.com/office/drawing/2014/main" id="{C6C2BD5F-4FAC-4FD6-8565-5E93185F158E}"/>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245DB17-63F3-449F-AB3B-E3E8DBBBAF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E427AD-F457-4ED6-B778-7038628E9890}"/>
              </a:ext>
            </a:extLst>
          </p:cNvPr>
          <p:cNvSpPr>
            <a:spLocks noChangeArrowheads="1"/>
          </p:cNvSpPr>
          <p:nvPr/>
        </p:nvSpPr>
        <p:spPr bwMode="auto">
          <a:xfrm>
            <a:off x="250825" y="2708275"/>
            <a:ext cx="8281988"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
        <p:nvSpPr>
          <p:cNvPr id="5" name="Line 8">
            <a:extLst>
              <a:ext uri="{FF2B5EF4-FFF2-40B4-BE49-F238E27FC236}">
                <a16:creationId xmlns:a16="http://schemas.microsoft.com/office/drawing/2014/main" id="{7DBCBCEE-F4FC-4E81-A4C2-09FB7847E6E5}"/>
              </a:ext>
            </a:extLst>
          </p:cNvPr>
          <p:cNvSpPr>
            <a:spLocks noChangeShapeType="1"/>
          </p:cNvSpPr>
          <p:nvPr userDrawn="1"/>
        </p:nvSpPr>
        <p:spPr bwMode="auto">
          <a:xfrm>
            <a:off x="468313" y="6165850"/>
            <a:ext cx="8207375" cy="0"/>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7314" name="Rectangle 2"/>
          <p:cNvSpPr>
            <a:spLocks noGrp="1" noChangeArrowheads="1"/>
          </p:cNvSpPr>
          <p:nvPr>
            <p:ph type="ctrTitle"/>
          </p:nvPr>
        </p:nvSpPr>
        <p:spPr>
          <a:xfrm>
            <a:off x="250825" y="549275"/>
            <a:ext cx="7058025" cy="2133600"/>
          </a:xfrm>
        </p:spPr>
        <p:txBody>
          <a:bodyPr/>
          <a:lstStyle>
            <a:lvl1pPr algn="r">
              <a:defRPr sz="4400"/>
            </a:lvl1pPr>
          </a:lstStyle>
          <a:p>
            <a:r>
              <a:rPr lang="zh-CN" altLang="en-US"/>
              <a:t>单击此处编辑母版标题样式</a:t>
            </a:r>
          </a:p>
        </p:txBody>
      </p:sp>
      <p:sp>
        <p:nvSpPr>
          <p:cNvPr id="397315" name="Rectangle 3"/>
          <p:cNvSpPr>
            <a:spLocks noGrp="1" noChangeArrowheads="1"/>
          </p:cNvSpPr>
          <p:nvPr>
            <p:ph type="subTitle" idx="1"/>
          </p:nvPr>
        </p:nvSpPr>
        <p:spPr>
          <a:xfrm>
            <a:off x="971550" y="2924175"/>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6" name="Rectangle 4">
            <a:extLst>
              <a:ext uri="{FF2B5EF4-FFF2-40B4-BE49-F238E27FC236}">
                <a16:creationId xmlns:a16="http://schemas.microsoft.com/office/drawing/2014/main" id="{75D0F80E-13E8-4DDC-9F46-AFDA1E7E94F9}"/>
              </a:ext>
            </a:extLst>
          </p:cNvPr>
          <p:cNvSpPr>
            <a:spLocks noGrp="1" noChangeArrowheads="1"/>
          </p:cNvSpPr>
          <p:nvPr>
            <p:ph type="dt" sz="half" idx="10"/>
          </p:nvPr>
        </p:nvSpPr>
        <p:spPr/>
        <p:txBody>
          <a:bodyPr/>
          <a:lstStyle>
            <a:lvl1pPr>
              <a:defRPr/>
            </a:lvl1pPr>
          </a:lstStyle>
          <a:p>
            <a:pPr>
              <a:defRPr/>
            </a:pPr>
            <a:fld id="{31E83658-86EB-48B7-8DA2-8421214885D4}" type="datetime1">
              <a:rPr lang="zh-CN" altLang="en-US"/>
              <a:pPr>
                <a:defRPr/>
              </a:pPr>
              <a:t>2021/11/3</a:t>
            </a:fld>
            <a:endParaRPr lang="en-US" altLang="zh-CN"/>
          </a:p>
        </p:txBody>
      </p:sp>
      <p:sp>
        <p:nvSpPr>
          <p:cNvPr id="7" name="Rectangle 5">
            <a:extLst>
              <a:ext uri="{FF2B5EF4-FFF2-40B4-BE49-F238E27FC236}">
                <a16:creationId xmlns:a16="http://schemas.microsoft.com/office/drawing/2014/main" id="{309CF478-C131-4959-9236-8302E4E4CAA1}"/>
              </a:ext>
            </a:extLst>
          </p:cNvPr>
          <p:cNvSpPr>
            <a:spLocks noGrp="1" noChangeArrowheads="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8" name="Rectangle 6">
            <a:extLst>
              <a:ext uri="{FF2B5EF4-FFF2-40B4-BE49-F238E27FC236}">
                <a16:creationId xmlns:a16="http://schemas.microsoft.com/office/drawing/2014/main" id="{F0A56868-E93F-45E7-BDE1-B999F6D730F5}"/>
              </a:ext>
            </a:extLst>
          </p:cNvPr>
          <p:cNvSpPr>
            <a:spLocks noGrp="1" noChangeArrowheads="1"/>
          </p:cNvSpPr>
          <p:nvPr>
            <p:ph type="sldNum" sz="quarter" idx="12"/>
          </p:nvPr>
        </p:nvSpPr>
        <p:spPr/>
        <p:txBody>
          <a:bodyPr/>
          <a:lstStyle>
            <a:lvl1pPr>
              <a:defRPr smtClean="0"/>
            </a:lvl1pPr>
          </a:lstStyle>
          <a:p>
            <a:pPr>
              <a:defRPr/>
            </a:pPr>
            <a:fld id="{4E21C0F5-0093-4F5B-8AD2-F64F30EF5236}" type="slidenum">
              <a:rPr lang="zh-CN" altLang="en-US"/>
              <a:pPr>
                <a:defRPr/>
              </a:pPr>
              <a:t>‹#›</a:t>
            </a:fld>
            <a:endParaRPr lang="en-US" altLang="zh-CN"/>
          </a:p>
        </p:txBody>
      </p:sp>
    </p:spTree>
    <p:extLst>
      <p:ext uri="{BB962C8B-B14F-4D97-AF65-F5344CB8AC3E}">
        <p14:creationId xmlns:p14="http://schemas.microsoft.com/office/powerpoint/2010/main" val="381243533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445059D-B052-4452-AA01-DF70FA1CB45C}"/>
              </a:ext>
            </a:extLst>
          </p:cNvPr>
          <p:cNvSpPr>
            <a:spLocks noGrp="1" noChangeArrowheads="1"/>
          </p:cNvSpPr>
          <p:nvPr>
            <p:ph type="dt" sz="half" idx="10"/>
          </p:nvPr>
        </p:nvSpPr>
        <p:spPr>
          <a:ln/>
        </p:spPr>
        <p:txBody>
          <a:bodyPr/>
          <a:lstStyle>
            <a:lvl1pPr>
              <a:defRPr/>
            </a:lvl1pPr>
          </a:lstStyle>
          <a:p>
            <a:pPr>
              <a:defRPr/>
            </a:pPr>
            <a:fld id="{E5A727F6-2316-445D-AC02-C2D72F8E87E0}" type="datetime1">
              <a:rPr lang="zh-CN" altLang="en-US"/>
              <a:pPr>
                <a:defRPr/>
              </a:pPr>
              <a:t>2021/11/3</a:t>
            </a:fld>
            <a:endParaRPr lang="en-US" altLang="zh-CN"/>
          </a:p>
        </p:txBody>
      </p:sp>
      <p:sp>
        <p:nvSpPr>
          <p:cNvPr id="5" name="Rectangle 5">
            <a:extLst>
              <a:ext uri="{FF2B5EF4-FFF2-40B4-BE49-F238E27FC236}">
                <a16:creationId xmlns:a16="http://schemas.microsoft.com/office/drawing/2014/main" id="{FD021066-E984-4C17-8FBD-8FACB729771A}"/>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6" name="Rectangle 6">
            <a:extLst>
              <a:ext uri="{FF2B5EF4-FFF2-40B4-BE49-F238E27FC236}">
                <a16:creationId xmlns:a16="http://schemas.microsoft.com/office/drawing/2014/main" id="{811BA591-A764-4450-8D4F-7C219503510C}"/>
              </a:ext>
            </a:extLst>
          </p:cNvPr>
          <p:cNvSpPr>
            <a:spLocks noGrp="1" noChangeArrowheads="1"/>
          </p:cNvSpPr>
          <p:nvPr>
            <p:ph type="sldNum" sz="quarter" idx="12"/>
          </p:nvPr>
        </p:nvSpPr>
        <p:spPr>
          <a:ln/>
        </p:spPr>
        <p:txBody>
          <a:bodyPr/>
          <a:lstStyle>
            <a:lvl1pPr>
              <a:defRPr/>
            </a:lvl1pPr>
          </a:lstStyle>
          <a:p>
            <a:pPr>
              <a:defRPr/>
            </a:pPr>
            <a:fld id="{E4D14FBD-E99D-4387-AED8-FA80272335AC}" type="slidenum">
              <a:rPr lang="zh-CN" altLang="en-US"/>
              <a:pPr>
                <a:defRPr/>
              </a:pPr>
              <a:t>‹#›</a:t>
            </a:fld>
            <a:endParaRPr lang="en-US" altLang="zh-CN"/>
          </a:p>
        </p:txBody>
      </p:sp>
    </p:spTree>
    <p:extLst>
      <p:ext uri="{BB962C8B-B14F-4D97-AF65-F5344CB8AC3E}">
        <p14:creationId xmlns:p14="http://schemas.microsoft.com/office/powerpoint/2010/main" val="312547571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80FFE04-2C8E-4A51-B5DA-62466FDB51FB}"/>
              </a:ext>
            </a:extLst>
          </p:cNvPr>
          <p:cNvSpPr>
            <a:spLocks noGrp="1" noChangeArrowheads="1"/>
          </p:cNvSpPr>
          <p:nvPr>
            <p:ph type="dt" sz="half" idx="10"/>
          </p:nvPr>
        </p:nvSpPr>
        <p:spPr>
          <a:ln/>
        </p:spPr>
        <p:txBody>
          <a:bodyPr/>
          <a:lstStyle>
            <a:lvl1pPr>
              <a:defRPr/>
            </a:lvl1pPr>
          </a:lstStyle>
          <a:p>
            <a:pPr>
              <a:defRPr/>
            </a:pPr>
            <a:fld id="{FE9B73BD-2FA1-4B53-820C-101D6B5DB836}" type="datetime1">
              <a:rPr lang="zh-CN" altLang="en-US"/>
              <a:pPr>
                <a:defRPr/>
              </a:pPr>
              <a:t>2021/11/3</a:t>
            </a:fld>
            <a:endParaRPr lang="en-US" altLang="zh-CN"/>
          </a:p>
        </p:txBody>
      </p:sp>
      <p:sp>
        <p:nvSpPr>
          <p:cNvPr id="5" name="Rectangle 5">
            <a:extLst>
              <a:ext uri="{FF2B5EF4-FFF2-40B4-BE49-F238E27FC236}">
                <a16:creationId xmlns:a16="http://schemas.microsoft.com/office/drawing/2014/main" id="{247C3454-493D-4C94-9B1F-AA8442295E2E}"/>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6" name="Rectangle 6">
            <a:extLst>
              <a:ext uri="{FF2B5EF4-FFF2-40B4-BE49-F238E27FC236}">
                <a16:creationId xmlns:a16="http://schemas.microsoft.com/office/drawing/2014/main" id="{77CEA725-1CA6-4D23-9E4D-E7EDB5853D0C}"/>
              </a:ext>
            </a:extLst>
          </p:cNvPr>
          <p:cNvSpPr>
            <a:spLocks noGrp="1" noChangeArrowheads="1"/>
          </p:cNvSpPr>
          <p:nvPr>
            <p:ph type="sldNum" sz="quarter" idx="12"/>
          </p:nvPr>
        </p:nvSpPr>
        <p:spPr>
          <a:ln/>
        </p:spPr>
        <p:txBody>
          <a:bodyPr/>
          <a:lstStyle>
            <a:lvl1pPr>
              <a:defRPr/>
            </a:lvl1pPr>
          </a:lstStyle>
          <a:p>
            <a:pPr>
              <a:defRPr/>
            </a:pPr>
            <a:fld id="{B12A7588-6822-4B18-AC3C-037B8BBA15B0}" type="slidenum">
              <a:rPr lang="zh-CN" altLang="en-US"/>
              <a:pPr>
                <a:defRPr/>
              </a:pPr>
              <a:t>‹#›</a:t>
            </a:fld>
            <a:endParaRPr lang="en-US" altLang="zh-CN"/>
          </a:p>
        </p:txBody>
      </p:sp>
    </p:spTree>
    <p:extLst>
      <p:ext uri="{BB962C8B-B14F-4D97-AF65-F5344CB8AC3E}">
        <p14:creationId xmlns:p14="http://schemas.microsoft.com/office/powerpoint/2010/main" val="29520406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7" descr="Droplets-SD-Title-R1d.png">
            <a:extLst>
              <a:ext uri="{FF2B5EF4-FFF2-40B4-BE49-F238E27FC236}">
                <a16:creationId xmlns:a16="http://schemas.microsoft.com/office/drawing/2014/main" id="{2690CC02-DD24-4042-9BD1-22CF6CB34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13259" y="1300786"/>
            <a:ext cx="6517482" cy="2509213"/>
          </a:xfrm>
        </p:spPr>
        <p:txBody>
          <a:bodyPr anchor="b"/>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313259" y="3886201"/>
            <a:ext cx="6517482" cy="1371599"/>
          </a:xfrm>
        </p:spPr>
        <p:txBody>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5" name="Date Placeholder 3">
            <a:extLst>
              <a:ext uri="{FF2B5EF4-FFF2-40B4-BE49-F238E27FC236}">
                <a16:creationId xmlns:a16="http://schemas.microsoft.com/office/drawing/2014/main" id="{2055A1CB-D9E3-46EF-8B4F-8C926174C780}"/>
              </a:ext>
            </a:extLst>
          </p:cNvPr>
          <p:cNvSpPr>
            <a:spLocks noGrp="1"/>
          </p:cNvSpPr>
          <p:nvPr>
            <p:ph type="dt" sz="half" idx="10"/>
          </p:nvPr>
        </p:nvSpPr>
        <p:spPr/>
        <p:txBody>
          <a:bodyPr/>
          <a:lstStyle>
            <a:lvl1pPr>
              <a:defRPr/>
            </a:lvl1pPr>
          </a:lstStyle>
          <a:p>
            <a:pPr>
              <a:defRPr/>
            </a:pPr>
            <a:fld id="{577085B3-7FFC-41CC-852F-FE540D7C1438}" type="datetime1">
              <a:rPr lang="zh-CN" altLang="en-US"/>
              <a:pPr>
                <a:defRPr/>
              </a:pPr>
              <a:t>2021/11/3</a:t>
            </a:fld>
            <a:endParaRPr lang="en-US" altLang="zh-CN"/>
          </a:p>
        </p:txBody>
      </p:sp>
      <p:sp>
        <p:nvSpPr>
          <p:cNvPr id="6" name="Footer Placeholder 4">
            <a:extLst>
              <a:ext uri="{FF2B5EF4-FFF2-40B4-BE49-F238E27FC236}">
                <a16:creationId xmlns:a16="http://schemas.microsoft.com/office/drawing/2014/main" id="{5BA4B9B8-4EC9-4FB4-BDAC-B25FF635848E}"/>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7" name="Slide Number Placeholder 5">
            <a:extLst>
              <a:ext uri="{FF2B5EF4-FFF2-40B4-BE49-F238E27FC236}">
                <a16:creationId xmlns:a16="http://schemas.microsoft.com/office/drawing/2014/main" id="{C19FC9EA-F314-4903-A9E2-88D8FC9B00D6}"/>
              </a:ext>
            </a:extLst>
          </p:cNvPr>
          <p:cNvSpPr>
            <a:spLocks noGrp="1"/>
          </p:cNvSpPr>
          <p:nvPr>
            <p:ph type="sldNum" sz="quarter" idx="12"/>
          </p:nvPr>
        </p:nvSpPr>
        <p:spPr/>
        <p:txBody>
          <a:bodyPr/>
          <a:lstStyle>
            <a:lvl1pPr>
              <a:defRPr/>
            </a:lvl1pPr>
          </a:lstStyle>
          <a:p>
            <a:pPr>
              <a:defRPr/>
            </a:pPr>
            <a:fld id="{DC9881F9-CEEF-41C5-B494-A53755F5D09F}" type="slidenum">
              <a:rPr lang="zh-CN" altLang="en-US"/>
              <a:pPr>
                <a:defRPr/>
              </a:pPr>
              <a:t>‹#›</a:t>
            </a:fld>
            <a:endParaRPr lang="en-US" altLang="zh-CN"/>
          </a:p>
        </p:txBody>
      </p:sp>
    </p:spTree>
    <p:extLst>
      <p:ext uri="{BB962C8B-B14F-4D97-AF65-F5344CB8AC3E}">
        <p14:creationId xmlns:p14="http://schemas.microsoft.com/office/powerpoint/2010/main" val="1433837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6" descr="Droplets-SD-Content-R1d.png">
            <a:extLst>
              <a:ext uri="{FF2B5EF4-FFF2-40B4-BE49-F238E27FC236}">
                <a16:creationId xmlns:a16="http://schemas.microsoft.com/office/drawing/2014/main" id="{74A6023A-32CA-4CAC-9B0B-079367CA9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4294B2C4-511D-4FE8-9C57-5E75083B1A34}"/>
              </a:ext>
            </a:extLst>
          </p:cNvPr>
          <p:cNvSpPr>
            <a:spLocks noGrp="1"/>
          </p:cNvSpPr>
          <p:nvPr>
            <p:ph type="dt" sz="half" idx="14"/>
          </p:nvPr>
        </p:nvSpPr>
        <p:spPr/>
        <p:txBody>
          <a:bodyPr/>
          <a:lstStyle>
            <a:lvl1pPr>
              <a:defRPr/>
            </a:lvl1pPr>
          </a:lstStyle>
          <a:p>
            <a:pPr>
              <a:defRPr/>
            </a:pPr>
            <a:fld id="{A13BCB55-3CB9-47E3-9F14-9A04E8C92399}" type="datetime1">
              <a:rPr lang="zh-CN" altLang="en-US"/>
              <a:pPr>
                <a:defRPr/>
              </a:pPr>
              <a:t>2021/11/3</a:t>
            </a:fld>
            <a:endParaRPr lang="en-US" altLang="zh-CN"/>
          </a:p>
        </p:txBody>
      </p:sp>
      <p:sp>
        <p:nvSpPr>
          <p:cNvPr id="6" name="Footer Placeholder 4">
            <a:extLst>
              <a:ext uri="{FF2B5EF4-FFF2-40B4-BE49-F238E27FC236}">
                <a16:creationId xmlns:a16="http://schemas.microsoft.com/office/drawing/2014/main" id="{AD2866C0-69C9-4B02-81F2-5208DE77D7CB}"/>
              </a:ext>
            </a:extLst>
          </p:cNvPr>
          <p:cNvSpPr>
            <a:spLocks noGrp="1"/>
          </p:cNvSpPr>
          <p:nvPr>
            <p:ph type="ftr" sz="quarter" idx="15"/>
          </p:nvPr>
        </p:nvSpPr>
        <p:spPr/>
        <p:txBody>
          <a:bodyPr/>
          <a:lstStyle>
            <a:lvl1pPr>
              <a:defRPr/>
            </a:lvl1pPr>
          </a:lstStyle>
          <a:p>
            <a:pPr>
              <a:defRPr/>
            </a:pPr>
            <a:r>
              <a:rPr lang="zh-CN" altLang="en-US"/>
              <a:t>史忠植 人工智能导论：神经网络与深度学习 </a:t>
            </a:r>
            <a:endParaRPr lang="en-US" altLang="zh-CN"/>
          </a:p>
        </p:txBody>
      </p:sp>
      <p:sp>
        <p:nvSpPr>
          <p:cNvPr id="7" name="Slide Number Placeholder 5">
            <a:extLst>
              <a:ext uri="{FF2B5EF4-FFF2-40B4-BE49-F238E27FC236}">
                <a16:creationId xmlns:a16="http://schemas.microsoft.com/office/drawing/2014/main" id="{97A0B7E1-2725-4B63-B7F0-3A144BBBB3F1}"/>
              </a:ext>
            </a:extLst>
          </p:cNvPr>
          <p:cNvSpPr>
            <a:spLocks noGrp="1"/>
          </p:cNvSpPr>
          <p:nvPr>
            <p:ph type="sldNum" sz="quarter" idx="16"/>
          </p:nvPr>
        </p:nvSpPr>
        <p:spPr/>
        <p:txBody>
          <a:bodyPr/>
          <a:lstStyle>
            <a:lvl1pPr>
              <a:defRPr/>
            </a:lvl1pPr>
          </a:lstStyle>
          <a:p>
            <a:pPr>
              <a:defRPr/>
            </a:pPr>
            <a:fld id="{AB56676C-C241-4EA1-9276-465D66F41B99}" type="slidenum">
              <a:rPr lang="zh-CN" altLang="en-US"/>
              <a:pPr>
                <a:defRPr/>
              </a:pPr>
              <a:t>‹#›</a:t>
            </a:fld>
            <a:endParaRPr lang="en-US" altLang="zh-CN"/>
          </a:p>
        </p:txBody>
      </p:sp>
    </p:spTree>
    <p:extLst>
      <p:ext uri="{BB962C8B-B14F-4D97-AF65-F5344CB8AC3E}">
        <p14:creationId xmlns:p14="http://schemas.microsoft.com/office/powerpoint/2010/main" val="171150501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7" descr="Droplets-SD-Content-R1d.png">
            <a:extLst>
              <a:ext uri="{FF2B5EF4-FFF2-40B4-BE49-F238E27FC236}">
                <a16:creationId xmlns:a16="http://schemas.microsoft.com/office/drawing/2014/main" id="{FCCB8D01-8B33-4A2E-81DD-2B3A082F7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828564"/>
            <a:ext cx="7763814" cy="2736819"/>
          </a:xfrm>
        </p:spPr>
        <p:txBody>
          <a:bodyPr anchor="b"/>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685331" y="3657458"/>
            <a:ext cx="7763814" cy="1368183"/>
          </a:xfrm>
        </p:spPr>
        <p:txBody>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ACBB169-820C-439D-A6CC-E05120338FFE}"/>
              </a:ext>
            </a:extLst>
          </p:cNvPr>
          <p:cNvSpPr>
            <a:spLocks noGrp="1"/>
          </p:cNvSpPr>
          <p:nvPr>
            <p:ph type="dt" sz="half" idx="10"/>
          </p:nvPr>
        </p:nvSpPr>
        <p:spPr/>
        <p:txBody>
          <a:bodyPr/>
          <a:lstStyle>
            <a:lvl1pPr>
              <a:defRPr/>
            </a:lvl1pPr>
          </a:lstStyle>
          <a:p>
            <a:pPr>
              <a:defRPr/>
            </a:pPr>
            <a:fld id="{083A0D17-B856-491C-8ED6-6143F7146062}" type="datetime1">
              <a:rPr lang="zh-CN" altLang="en-US"/>
              <a:pPr>
                <a:defRPr/>
              </a:pPr>
              <a:t>2021/11/3</a:t>
            </a:fld>
            <a:endParaRPr lang="en-US" altLang="zh-CN"/>
          </a:p>
        </p:txBody>
      </p:sp>
      <p:sp>
        <p:nvSpPr>
          <p:cNvPr id="6" name="Footer Placeholder 4">
            <a:extLst>
              <a:ext uri="{FF2B5EF4-FFF2-40B4-BE49-F238E27FC236}">
                <a16:creationId xmlns:a16="http://schemas.microsoft.com/office/drawing/2014/main" id="{586738E0-DE3A-41C7-90E0-52B917E184D5}"/>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7" name="Slide Number Placeholder 5">
            <a:extLst>
              <a:ext uri="{FF2B5EF4-FFF2-40B4-BE49-F238E27FC236}">
                <a16:creationId xmlns:a16="http://schemas.microsoft.com/office/drawing/2014/main" id="{F7E55F5B-FFA7-4FE0-9D5A-9B7565D8F879}"/>
              </a:ext>
            </a:extLst>
          </p:cNvPr>
          <p:cNvSpPr>
            <a:spLocks noGrp="1"/>
          </p:cNvSpPr>
          <p:nvPr>
            <p:ph type="sldNum" sz="quarter" idx="12"/>
          </p:nvPr>
        </p:nvSpPr>
        <p:spPr/>
        <p:txBody>
          <a:bodyPr/>
          <a:lstStyle>
            <a:lvl1pPr>
              <a:defRPr/>
            </a:lvl1pPr>
          </a:lstStyle>
          <a:p>
            <a:pPr>
              <a:defRPr/>
            </a:pPr>
            <a:fld id="{60DEE77B-F86C-41E8-9824-589BBC9181FE}" type="slidenum">
              <a:rPr lang="zh-CN" altLang="en-US"/>
              <a:pPr>
                <a:defRPr/>
              </a:pPr>
              <a:t>‹#›</a:t>
            </a:fld>
            <a:endParaRPr lang="en-US" altLang="zh-CN"/>
          </a:p>
        </p:txBody>
      </p:sp>
    </p:spTree>
    <p:extLst>
      <p:ext uri="{BB962C8B-B14F-4D97-AF65-F5344CB8AC3E}">
        <p14:creationId xmlns:p14="http://schemas.microsoft.com/office/powerpoint/2010/main" val="84802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E0783305-4742-463B-A3E4-FAC8E91CC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685332" y="618518"/>
            <a:ext cx="7773338"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Date Placeholder 4">
            <a:extLst>
              <a:ext uri="{FF2B5EF4-FFF2-40B4-BE49-F238E27FC236}">
                <a16:creationId xmlns:a16="http://schemas.microsoft.com/office/drawing/2014/main" id="{6E5026A3-77F7-41E7-9423-B14FFC592F04}"/>
              </a:ext>
            </a:extLst>
          </p:cNvPr>
          <p:cNvSpPr>
            <a:spLocks noGrp="1"/>
          </p:cNvSpPr>
          <p:nvPr>
            <p:ph type="dt" sz="half" idx="15"/>
          </p:nvPr>
        </p:nvSpPr>
        <p:spPr/>
        <p:txBody>
          <a:bodyPr/>
          <a:lstStyle>
            <a:lvl1pPr>
              <a:defRPr/>
            </a:lvl1pPr>
          </a:lstStyle>
          <a:p>
            <a:pPr>
              <a:defRPr/>
            </a:pPr>
            <a:fld id="{B0B843BB-93AB-45C0-8998-64715D433526}"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555F2124-A3BD-463A-A342-C7DCB2617E09}"/>
              </a:ext>
            </a:extLst>
          </p:cNvPr>
          <p:cNvSpPr>
            <a:spLocks noGrp="1"/>
          </p:cNvSpPr>
          <p:nvPr>
            <p:ph type="ftr" sz="quarter" idx="16"/>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0E2365A9-D78C-43A6-9775-ACCF0C421F6F}"/>
              </a:ext>
            </a:extLst>
          </p:cNvPr>
          <p:cNvSpPr>
            <a:spLocks noGrp="1"/>
          </p:cNvSpPr>
          <p:nvPr>
            <p:ph type="sldNum" sz="quarter" idx="17"/>
          </p:nvPr>
        </p:nvSpPr>
        <p:spPr/>
        <p:txBody>
          <a:bodyPr/>
          <a:lstStyle>
            <a:lvl1pPr>
              <a:defRPr/>
            </a:lvl1pPr>
          </a:lstStyle>
          <a:p>
            <a:pPr>
              <a:defRPr/>
            </a:pPr>
            <a:fld id="{1891989F-18BE-4DB5-8A25-23674F4C877A}" type="slidenum">
              <a:rPr lang="zh-CN" altLang="en-US"/>
              <a:pPr>
                <a:defRPr/>
              </a:pPr>
              <a:t>‹#›</a:t>
            </a:fld>
            <a:endParaRPr lang="en-US" altLang="zh-CN"/>
          </a:p>
        </p:txBody>
      </p:sp>
    </p:spTree>
    <p:extLst>
      <p:ext uri="{BB962C8B-B14F-4D97-AF65-F5344CB8AC3E}">
        <p14:creationId xmlns:p14="http://schemas.microsoft.com/office/powerpoint/2010/main" val="359712037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Picture 10" descr="Droplets-SD-Content-R1d.png">
            <a:extLst>
              <a:ext uri="{FF2B5EF4-FFF2-40B4-BE49-F238E27FC236}">
                <a16:creationId xmlns:a16="http://schemas.microsoft.com/office/drawing/2014/main" id="{546113D7-20C0-4BB5-A7AB-258165C31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685332" y="618518"/>
            <a:ext cx="7773338"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685331" y="3051013"/>
            <a:ext cx="3829520"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4629150" y="3051013"/>
            <a:ext cx="3829051" cy="27401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6">
            <a:extLst>
              <a:ext uri="{FF2B5EF4-FFF2-40B4-BE49-F238E27FC236}">
                <a16:creationId xmlns:a16="http://schemas.microsoft.com/office/drawing/2014/main" id="{32DD53DC-C819-4B98-B410-0D1CB8E4E17D}"/>
              </a:ext>
            </a:extLst>
          </p:cNvPr>
          <p:cNvSpPr>
            <a:spLocks noGrp="1"/>
          </p:cNvSpPr>
          <p:nvPr>
            <p:ph type="dt" sz="half" idx="15"/>
          </p:nvPr>
        </p:nvSpPr>
        <p:spPr/>
        <p:txBody>
          <a:bodyPr/>
          <a:lstStyle>
            <a:lvl1pPr>
              <a:defRPr/>
            </a:lvl1pPr>
          </a:lstStyle>
          <a:p>
            <a:pPr>
              <a:defRPr/>
            </a:pPr>
            <a:fld id="{B5D94EC4-F01E-4AD0-89C1-529923E2B776}" type="datetime1">
              <a:rPr lang="zh-CN" altLang="en-US"/>
              <a:pPr>
                <a:defRPr/>
              </a:pPr>
              <a:t>2021/11/3</a:t>
            </a:fld>
            <a:endParaRPr lang="en-US" altLang="zh-CN"/>
          </a:p>
        </p:txBody>
      </p:sp>
      <p:sp>
        <p:nvSpPr>
          <p:cNvPr id="9" name="Footer Placeholder 7">
            <a:extLst>
              <a:ext uri="{FF2B5EF4-FFF2-40B4-BE49-F238E27FC236}">
                <a16:creationId xmlns:a16="http://schemas.microsoft.com/office/drawing/2014/main" id="{4F9BC829-63E5-464D-A095-6E491B88F9BB}"/>
              </a:ext>
            </a:extLst>
          </p:cNvPr>
          <p:cNvSpPr>
            <a:spLocks noGrp="1"/>
          </p:cNvSpPr>
          <p:nvPr>
            <p:ph type="ftr" sz="quarter" idx="16"/>
          </p:nvPr>
        </p:nvSpPr>
        <p:spPr/>
        <p:txBody>
          <a:bodyPr/>
          <a:lstStyle>
            <a:lvl1pPr>
              <a:defRPr/>
            </a:lvl1pPr>
          </a:lstStyle>
          <a:p>
            <a:pPr>
              <a:defRPr/>
            </a:pPr>
            <a:r>
              <a:rPr lang="zh-CN" altLang="en-US"/>
              <a:t>史忠植 人工智能导论：神经网络与深度学习 </a:t>
            </a:r>
            <a:endParaRPr lang="en-US" altLang="zh-CN"/>
          </a:p>
        </p:txBody>
      </p:sp>
      <p:sp>
        <p:nvSpPr>
          <p:cNvPr id="10" name="Slide Number Placeholder 8">
            <a:extLst>
              <a:ext uri="{FF2B5EF4-FFF2-40B4-BE49-F238E27FC236}">
                <a16:creationId xmlns:a16="http://schemas.microsoft.com/office/drawing/2014/main" id="{EFBF3D25-51C9-4F0E-9623-827D16E4B1C5}"/>
              </a:ext>
            </a:extLst>
          </p:cNvPr>
          <p:cNvSpPr>
            <a:spLocks noGrp="1"/>
          </p:cNvSpPr>
          <p:nvPr>
            <p:ph type="sldNum" sz="quarter" idx="17"/>
          </p:nvPr>
        </p:nvSpPr>
        <p:spPr/>
        <p:txBody>
          <a:bodyPr/>
          <a:lstStyle>
            <a:lvl1pPr>
              <a:defRPr/>
            </a:lvl1pPr>
          </a:lstStyle>
          <a:p>
            <a:pPr>
              <a:defRPr/>
            </a:pPr>
            <a:fld id="{777412E1-A407-4BB5-A382-9529CD601198}" type="slidenum">
              <a:rPr lang="zh-CN" altLang="en-US"/>
              <a:pPr>
                <a:defRPr/>
              </a:pPr>
              <a:t>‹#›</a:t>
            </a:fld>
            <a:endParaRPr lang="en-US" altLang="zh-CN"/>
          </a:p>
        </p:txBody>
      </p:sp>
    </p:spTree>
    <p:extLst>
      <p:ext uri="{BB962C8B-B14F-4D97-AF65-F5344CB8AC3E}">
        <p14:creationId xmlns:p14="http://schemas.microsoft.com/office/powerpoint/2010/main" val="425293774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Picture 6" descr="Droplets-SD-Content-R1d.png">
            <a:extLst>
              <a:ext uri="{FF2B5EF4-FFF2-40B4-BE49-F238E27FC236}">
                <a16:creationId xmlns:a16="http://schemas.microsoft.com/office/drawing/2014/main" id="{B5BC9B29-F50F-4585-86D7-C2043D721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Date Placeholder 2">
            <a:extLst>
              <a:ext uri="{FF2B5EF4-FFF2-40B4-BE49-F238E27FC236}">
                <a16:creationId xmlns:a16="http://schemas.microsoft.com/office/drawing/2014/main" id="{AF85EA10-2303-4872-8F2C-5BA121CE9EF9}"/>
              </a:ext>
            </a:extLst>
          </p:cNvPr>
          <p:cNvSpPr>
            <a:spLocks noGrp="1"/>
          </p:cNvSpPr>
          <p:nvPr>
            <p:ph type="dt" sz="half" idx="10"/>
          </p:nvPr>
        </p:nvSpPr>
        <p:spPr/>
        <p:txBody>
          <a:bodyPr/>
          <a:lstStyle>
            <a:lvl1pPr>
              <a:defRPr/>
            </a:lvl1pPr>
          </a:lstStyle>
          <a:p>
            <a:pPr>
              <a:defRPr/>
            </a:pPr>
            <a:fld id="{54C084E5-2D5A-4B3F-B52B-E43544D5814A}" type="datetime1">
              <a:rPr lang="zh-CN" altLang="en-US"/>
              <a:pPr>
                <a:defRPr/>
              </a:pPr>
              <a:t>2021/11/3</a:t>
            </a:fld>
            <a:endParaRPr lang="en-US" altLang="zh-CN"/>
          </a:p>
        </p:txBody>
      </p:sp>
      <p:sp>
        <p:nvSpPr>
          <p:cNvPr id="5" name="Footer Placeholder 3">
            <a:extLst>
              <a:ext uri="{FF2B5EF4-FFF2-40B4-BE49-F238E27FC236}">
                <a16:creationId xmlns:a16="http://schemas.microsoft.com/office/drawing/2014/main" id="{D8A50D00-ED32-4335-83D1-4802D8C87D38}"/>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6" name="Slide Number Placeholder 4">
            <a:extLst>
              <a:ext uri="{FF2B5EF4-FFF2-40B4-BE49-F238E27FC236}">
                <a16:creationId xmlns:a16="http://schemas.microsoft.com/office/drawing/2014/main" id="{087ADAE6-619B-43A7-A9E4-F06DDE70B07F}"/>
              </a:ext>
            </a:extLst>
          </p:cNvPr>
          <p:cNvSpPr>
            <a:spLocks noGrp="1"/>
          </p:cNvSpPr>
          <p:nvPr>
            <p:ph type="sldNum" sz="quarter" idx="12"/>
          </p:nvPr>
        </p:nvSpPr>
        <p:spPr/>
        <p:txBody>
          <a:bodyPr/>
          <a:lstStyle>
            <a:lvl1pPr>
              <a:defRPr/>
            </a:lvl1pPr>
          </a:lstStyle>
          <a:p>
            <a:pPr>
              <a:defRPr/>
            </a:pPr>
            <a:fld id="{08C49E48-E42D-43E1-ABFD-FB2DEC19094C}" type="slidenum">
              <a:rPr lang="zh-CN" altLang="en-US"/>
              <a:pPr>
                <a:defRPr/>
              </a:pPr>
              <a:t>‹#›</a:t>
            </a:fld>
            <a:endParaRPr lang="en-US" altLang="zh-CN"/>
          </a:p>
        </p:txBody>
      </p:sp>
    </p:spTree>
    <p:extLst>
      <p:ext uri="{BB962C8B-B14F-4D97-AF65-F5344CB8AC3E}">
        <p14:creationId xmlns:p14="http://schemas.microsoft.com/office/powerpoint/2010/main" val="4163521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5" descr="Droplets-SD-Content-R1d.png">
            <a:extLst>
              <a:ext uri="{FF2B5EF4-FFF2-40B4-BE49-F238E27FC236}">
                <a16:creationId xmlns:a16="http://schemas.microsoft.com/office/drawing/2014/main" id="{B03EC410-7BE9-496F-9D92-C64B8B34F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a:extLst>
              <a:ext uri="{FF2B5EF4-FFF2-40B4-BE49-F238E27FC236}">
                <a16:creationId xmlns:a16="http://schemas.microsoft.com/office/drawing/2014/main" id="{DF56BC87-F70C-48E4-B7A2-81B9E002A7EC}"/>
              </a:ext>
            </a:extLst>
          </p:cNvPr>
          <p:cNvSpPr>
            <a:spLocks noGrp="1"/>
          </p:cNvSpPr>
          <p:nvPr>
            <p:ph type="dt" sz="half" idx="10"/>
          </p:nvPr>
        </p:nvSpPr>
        <p:spPr/>
        <p:txBody>
          <a:bodyPr/>
          <a:lstStyle>
            <a:lvl1pPr>
              <a:defRPr/>
            </a:lvl1pPr>
          </a:lstStyle>
          <a:p>
            <a:pPr>
              <a:defRPr/>
            </a:pPr>
            <a:fld id="{0373696D-F57F-4F96-80BB-0E6862E8DB6B}" type="datetime1">
              <a:rPr lang="zh-CN" altLang="en-US"/>
              <a:pPr>
                <a:defRPr/>
              </a:pPr>
              <a:t>2021/11/3</a:t>
            </a:fld>
            <a:endParaRPr lang="en-US" altLang="zh-CN"/>
          </a:p>
        </p:txBody>
      </p:sp>
      <p:sp>
        <p:nvSpPr>
          <p:cNvPr id="4" name="Footer Placeholder 2">
            <a:extLst>
              <a:ext uri="{FF2B5EF4-FFF2-40B4-BE49-F238E27FC236}">
                <a16:creationId xmlns:a16="http://schemas.microsoft.com/office/drawing/2014/main" id="{DA56276C-1EC2-44C8-853D-860E1F306A58}"/>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5" name="Slide Number Placeholder 3">
            <a:extLst>
              <a:ext uri="{FF2B5EF4-FFF2-40B4-BE49-F238E27FC236}">
                <a16:creationId xmlns:a16="http://schemas.microsoft.com/office/drawing/2014/main" id="{D3DEBD7D-61F4-4E59-BB67-83249CB3B43F}"/>
              </a:ext>
            </a:extLst>
          </p:cNvPr>
          <p:cNvSpPr>
            <a:spLocks noGrp="1"/>
          </p:cNvSpPr>
          <p:nvPr>
            <p:ph type="sldNum" sz="quarter" idx="12"/>
          </p:nvPr>
        </p:nvSpPr>
        <p:spPr/>
        <p:txBody>
          <a:bodyPr/>
          <a:lstStyle>
            <a:lvl1pPr>
              <a:defRPr/>
            </a:lvl1pPr>
          </a:lstStyle>
          <a:p>
            <a:pPr>
              <a:defRPr/>
            </a:pPr>
            <a:fld id="{410F29AA-5A96-42C7-9E0D-72A7D46506D4}" type="slidenum">
              <a:rPr lang="zh-CN" altLang="en-US"/>
              <a:pPr>
                <a:defRPr/>
              </a:pPr>
              <a:t>‹#›</a:t>
            </a:fld>
            <a:endParaRPr lang="en-US" altLang="zh-CN"/>
          </a:p>
        </p:txBody>
      </p:sp>
    </p:spTree>
    <p:extLst>
      <p:ext uri="{BB962C8B-B14F-4D97-AF65-F5344CB8AC3E}">
        <p14:creationId xmlns:p14="http://schemas.microsoft.com/office/powerpoint/2010/main" val="1675633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83961AC8-2824-49F8-AE8C-F2929EB7A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Date Placeholder 4">
            <a:extLst>
              <a:ext uri="{FF2B5EF4-FFF2-40B4-BE49-F238E27FC236}">
                <a16:creationId xmlns:a16="http://schemas.microsoft.com/office/drawing/2014/main" id="{2B739955-FC89-4B3C-ABCB-226694E99B44}"/>
              </a:ext>
            </a:extLst>
          </p:cNvPr>
          <p:cNvSpPr>
            <a:spLocks noGrp="1"/>
          </p:cNvSpPr>
          <p:nvPr>
            <p:ph type="dt" sz="half" idx="14"/>
          </p:nvPr>
        </p:nvSpPr>
        <p:spPr/>
        <p:txBody>
          <a:bodyPr/>
          <a:lstStyle>
            <a:lvl1pPr>
              <a:defRPr/>
            </a:lvl1pPr>
          </a:lstStyle>
          <a:p>
            <a:pPr>
              <a:defRPr/>
            </a:pPr>
            <a:fld id="{5E7590E9-B5C3-4E10-AD73-B7C86CE0EE07}"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14EF4EED-1809-464A-B235-6FA9BF760BAA}"/>
              </a:ext>
            </a:extLst>
          </p:cNvPr>
          <p:cNvSpPr>
            <a:spLocks noGrp="1"/>
          </p:cNvSpPr>
          <p:nvPr>
            <p:ph type="ftr" sz="quarter" idx="15"/>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081A528F-FB22-4599-A143-B1D8368DD2F3}"/>
              </a:ext>
            </a:extLst>
          </p:cNvPr>
          <p:cNvSpPr>
            <a:spLocks noGrp="1"/>
          </p:cNvSpPr>
          <p:nvPr>
            <p:ph type="sldNum" sz="quarter" idx="16"/>
          </p:nvPr>
        </p:nvSpPr>
        <p:spPr/>
        <p:txBody>
          <a:bodyPr/>
          <a:lstStyle>
            <a:lvl1pPr>
              <a:defRPr/>
            </a:lvl1pPr>
          </a:lstStyle>
          <a:p>
            <a:pPr>
              <a:defRPr/>
            </a:pPr>
            <a:fld id="{35C2246B-AA67-41BC-82A2-A44B3EF90739}" type="slidenum">
              <a:rPr lang="zh-CN" altLang="en-US"/>
              <a:pPr>
                <a:defRPr/>
              </a:pPr>
              <a:t>‹#›</a:t>
            </a:fld>
            <a:endParaRPr lang="en-US" altLang="zh-CN"/>
          </a:p>
        </p:txBody>
      </p:sp>
    </p:spTree>
    <p:extLst>
      <p:ext uri="{BB962C8B-B14F-4D97-AF65-F5344CB8AC3E}">
        <p14:creationId xmlns:p14="http://schemas.microsoft.com/office/powerpoint/2010/main" val="23685438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CAE08B7-93FA-46F8-9A67-4744C6DD7431}"/>
              </a:ext>
            </a:extLst>
          </p:cNvPr>
          <p:cNvSpPr>
            <a:spLocks noGrp="1" noChangeArrowheads="1"/>
          </p:cNvSpPr>
          <p:nvPr>
            <p:ph type="dt" sz="half" idx="10"/>
          </p:nvPr>
        </p:nvSpPr>
        <p:spPr>
          <a:ln/>
        </p:spPr>
        <p:txBody>
          <a:bodyPr/>
          <a:lstStyle>
            <a:lvl1pPr>
              <a:defRPr/>
            </a:lvl1pPr>
          </a:lstStyle>
          <a:p>
            <a:pPr>
              <a:defRPr/>
            </a:pPr>
            <a:fld id="{22BC8CA0-3822-4033-99B2-EE42A484BE02}" type="datetime1">
              <a:rPr lang="zh-CN" altLang="en-US"/>
              <a:pPr>
                <a:defRPr/>
              </a:pPr>
              <a:t>2021/11/3</a:t>
            </a:fld>
            <a:endParaRPr lang="en-US" altLang="zh-CN"/>
          </a:p>
        </p:txBody>
      </p:sp>
      <p:sp>
        <p:nvSpPr>
          <p:cNvPr id="5" name="Rectangle 5">
            <a:extLst>
              <a:ext uri="{FF2B5EF4-FFF2-40B4-BE49-F238E27FC236}">
                <a16:creationId xmlns:a16="http://schemas.microsoft.com/office/drawing/2014/main" id="{836A3D04-139A-4176-9B77-6B8454FE3879}"/>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6" name="Rectangle 6">
            <a:extLst>
              <a:ext uri="{FF2B5EF4-FFF2-40B4-BE49-F238E27FC236}">
                <a16:creationId xmlns:a16="http://schemas.microsoft.com/office/drawing/2014/main" id="{B961DF12-4B52-4ADC-8455-B08209D812B8}"/>
              </a:ext>
            </a:extLst>
          </p:cNvPr>
          <p:cNvSpPr>
            <a:spLocks noGrp="1" noChangeArrowheads="1"/>
          </p:cNvSpPr>
          <p:nvPr>
            <p:ph type="sldNum" sz="quarter" idx="12"/>
          </p:nvPr>
        </p:nvSpPr>
        <p:spPr>
          <a:ln/>
        </p:spPr>
        <p:txBody>
          <a:bodyPr/>
          <a:lstStyle>
            <a:lvl1pPr>
              <a:defRPr/>
            </a:lvl1pPr>
          </a:lstStyle>
          <a:p>
            <a:pPr>
              <a:defRPr/>
            </a:pPr>
            <a:fld id="{9D355D2A-E023-4247-9319-649352D78AC9}" type="slidenum">
              <a:rPr lang="zh-CN" altLang="en-US"/>
              <a:pPr>
                <a:defRPr/>
              </a:pPr>
              <a:t>‹#›</a:t>
            </a:fld>
            <a:endParaRPr lang="en-US" altLang="zh-CN"/>
          </a:p>
        </p:txBody>
      </p:sp>
    </p:spTree>
    <p:extLst>
      <p:ext uri="{BB962C8B-B14F-4D97-AF65-F5344CB8AC3E}">
        <p14:creationId xmlns:p14="http://schemas.microsoft.com/office/powerpoint/2010/main" val="96580432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C377D53A-B446-4958-89FF-40C35B547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Date Placeholder 4">
            <a:extLst>
              <a:ext uri="{FF2B5EF4-FFF2-40B4-BE49-F238E27FC236}">
                <a16:creationId xmlns:a16="http://schemas.microsoft.com/office/drawing/2014/main" id="{60C4553D-3BC3-4CB4-81B3-5472B2BDB6F3}"/>
              </a:ext>
            </a:extLst>
          </p:cNvPr>
          <p:cNvSpPr>
            <a:spLocks noGrp="1"/>
          </p:cNvSpPr>
          <p:nvPr>
            <p:ph type="dt" sz="half" idx="10"/>
          </p:nvPr>
        </p:nvSpPr>
        <p:spPr/>
        <p:txBody>
          <a:bodyPr/>
          <a:lstStyle>
            <a:lvl1pPr>
              <a:defRPr/>
            </a:lvl1pPr>
          </a:lstStyle>
          <a:p>
            <a:pPr>
              <a:defRPr/>
            </a:pPr>
            <a:fld id="{F3234261-A01B-4C2B-9D76-DACE4447D085}"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779D4339-6806-4067-83C9-4A129109B0E4}"/>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236A2164-FC89-40E1-9D66-FA3DBD8893F2}"/>
              </a:ext>
            </a:extLst>
          </p:cNvPr>
          <p:cNvSpPr>
            <a:spLocks noGrp="1"/>
          </p:cNvSpPr>
          <p:nvPr>
            <p:ph type="sldNum" sz="quarter" idx="12"/>
          </p:nvPr>
        </p:nvSpPr>
        <p:spPr/>
        <p:txBody>
          <a:bodyPr/>
          <a:lstStyle>
            <a:lvl1pPr>
              <a:defRPr/>
            </a:lvl1pPr>
          </a:lstStyle>
          <a:p>
            <a:pPr>
              <a:defRPr/>
            </a:pPr>
            <a:fld id="{9CC7E767-7F74-42D9-8583-17C9E9BBA7E3}" type="slidenum">
              <a:rPr lang="zh-CN" altLang="en-US"/>
              <a:pPr>
                <a:defRPr/>
              </a:pPr>
              <a:t>‹#›</a:t>
            </a:fld>
            <a:endParaRPr lang="en-US" altLang="zh-CN"/>
          </a:p>
        </p:txBody>
      </p:sp>
    </p:spTree>
    <p:extLst>
      <p:ext uri="{BB962C8B-B14F-4D97-AF65-F5344CB8AC3E}">
        <p14:creationId xmlns:p14="http://schemas.microsoft.com/office/powerpoint/2010/main" val="3286525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29B46C35-23A8-4471-8740-73235EAB3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46" y="4289374"/>
            <a:ext cx="7773324"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Date Placeholder 4">
            <a:extLst>
              <a:ext uri="{FF2B5EF4-FFF2-40B4-BE49-F238E27FC236}">
                <a16:creationId xmlns:a16="http://schemas.microsoft.com/office/drawing/2014/main" id="{55794095-F7EB-42C8-BAAF-B1E0CFDC9BB7}"/>
              </a:ext>
            </a:extLst>
          </p:cNvPr>
          <p:cNvSpPr>
            <a:spLocks noGrp="1"/>
          </p:cNvSpPr>
          <p:nvPr>
            <p:ph type="dt" sz="half" idx="10"/>
          </p:nvPr>
        </p:nvSpPr>
        <p:spPr/>
        <p:txBody>
          <a:bodyPr/>
          <a:lstStyle>
            <a:lvl1pPr>
              <a:defRPr/>
            </a:lvl1pPr>
          </a:lstStyle>
          <a:p>
            <a:pPr>
              <a:defRPr/>
            </a:pPr>
            <a:fld id="{7AB57326-4C89-4A48-B099-BAEBD1927EB1}"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3C7E67B4-BB08-4E78-8042-1D208A399AD0}"/>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1FBD8316-7124-45DC-B2BC-936CF5D658FE}"/>
              </a:ext>
            </a:extLst>
          </p:cNvPr>
          <p:cNvSpPr>
            <a:spLocks noGrp="1"/>
          </p:cNvSpPr>
          <p:nvPr>
            <p:ph type="sldNum" sz="quarter" idx="12"/>
          </p:nvPr>
        </p:nvSpPr>
        <p:spPr/>
        <p:txBody>
          <a:bodyPr/>
          <a:lstStyle>
            <a:lvl1pPr>
              <a:defRPr/>
            </a:lvl1pPr>
          </a:lstStyle>
          <a:p>
            <a:pPr>
              <a:defRPr/>
            </a:pPr>
            <a:fld id="{A09D23F1-9564-4604-8149-08BB0BDF383B}" type="slidenum">
              <a:rPr lang="zh-CN" altLang="en-US"/>
              <a:pPr>
                <a:defRPr/>
              </a:pPr>
              <a:t>‹#›</a:t>
            </a:fld>
            <a:endParaRPr lang="en-US" altLang="zh-CN"/>
          </a:p>
        </p:txBody>
      </p:sp>
    </p:spTree>
    <p:extLst>
      <p:ext uri="{BB962C8B-B14F-4D97-AF65-F5344CB8AC3E}">
        <p14:creationId xmlns:p14="http://schemas.microsoft.com/office/powerpoint/2010/main" val="807959385"/>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B59C300C-B97A-401B-94F2-BFFD6328C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609600"/>
            <a:ext cx="7773339" cy="3427245"/>
          </a:xfrm>
        </p:spPr>
        <p:txBody>
          <a:bodyP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Date Placeholder 4">
            <a:extLst>
              <a:ext uri="{FF2B5EF4-FFF2-40B4-BE49-F238E27FC236}">
                <a16:creationId xmlns:a16="http://schemas.microsoft.com/office/drawing/2014/main" id="{2C8A4903-609F-4515-BB81-032B4436EC44}"/>
              </a:ext>
            </a:extLst>
          </p:cNvPr>
          <p:cNvSpPr>
            <a:spLocks noGrp="1"/>
          </p:cNvSpPr>
          <p:nvPr>
            <p:ph type="dt" sz="half" idx="10"/>
          </p:nvPr>
        </p:nvSpPr>
        <p:spPr/>
        <p:txBody>
          <a:bodyPr/>
          <a:lstStyle>
            <a:lvl1pPr>
              <a:defRPr/>
            </a:lvl1pPr>
          </a:lstStyle>
          <a:p>
            <a:pPr>
              <a:defRPr/>
            </a:pPr>
            <a:fld id="{06FBBAEB-5EE0-4676-8584-A197D790C494}"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58D09A7E-E05F-4451-8A8B-F141EC15826A}"/>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DA917141-893C-47FB-B53D-41239C1BE067}"/>
              </a:ext>
            </a:extLst>
          </p:cNvPr>
          <p:cNvSpPr>
            <a:spLocks noGrp="1"/>
          </p:cNvSpPr>
          <p:nvPr>
            <p:ph type="sldNum" sz="quarter" idx="12"/>
          </p:nvPr>
        </p:nvSpPr>
        <p:spPr/>
        <p:txBody>
          <a:bodyPr/>
          <a:lstStyle>
            <a:lvl1pPr>
              <a:defRPr/>
            </a:lvl1pPr>
          </a:lstStyle>
          <a:p>
            <a:pPr>
              <a:defRPr/>
            </a:pPr>
            <a:fld id="{F84C2F8A-A99E-40A9-91BC-39E403EBA1D0}" type="slidenum">
              <a:rPr lang="zh-CN" altLang="en-US"/>
              <a:pPr>
                <a:defRPr/>
              </a:pPr>
              <a:t>‹#›</a:t>
            </a:fld>
            <a:endParaRPr lang="en-US" altLang="zh-CN"/>
          </a:p>
        </p:txBody>
      </p:sp>
    </p:spTree>
    <p:extLst>
      <p:ext uri="{BB962C8B-B14F-4D97-AF65-F5344CB8AC3E}">
        <p14:creationId xmlns:p14="http://schemas.microsoft.com/office/powerpoint/2010/main" val="1462799122"/>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5" name="Picture 12" descr="Droplets-SD-Content-R1d.png">
            <a:extLst>
              <a:ext uri="{FF2B5EF4-FFF2-40B4-BE49-F238E27FC236}">
                <a16:creationId xmlns:a16="http://schemas.microsoft.com/office/drawing/2014/main" id="{E5AB60F5-4C49-42FC-A166-3EBAFD934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68C1B53C-38D7-4F8F-9F6E-B365870CD0AF}"/>
              </a:ext>
            </a:extLst>
          </p:cNvPr>
          <p:cNvSpPr txBox="1"/>
          <p:nvPr/>
        </p:nvSpPr>
        <p:spPr>
          <a:xfrm>
            <a:off x="738188" y="887413"/>
            <a:ext cx="546100"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defRPr/>
            </a:pPr>
            <a:r>
              <a:rPr lang="en-US" sz="8000" dirty="0">
                <a:effectLst/>
                <a:ea typeface="+mn-ea"/>
              </a:rPr>
              <a:t>“</a:t>
            </a:r>
          </a:p>
        </p:txBody>
      </p:sp>
      <p:sp>
        <p:nvSpPr>
          <p:cNvPr id="7" name="TextBox 13">
            <a:extLst>
              <a:ext uri="{FF2B5EF4-FFF2-40B4-BE49-F238E27FC236}">
                <a16:creationId xmlns:a16="http://schemas.microsoft.com/office/drawing/2014/main" id="{6D2E893A-AAB8-4DC6-8CE4-FA621C7D215A}"/>
              </a:ext>
            </a:extLst>
          </p:cNvPr>
          <p:cNvSpPr txBox="1"/>
          <p:nvPr/>
        </p:nvSpPr>
        <p:spPr>
          <a:xfrm>
            <a:off x="7850188" y="3119438"/>
            <a:ext cx="554037"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defRPr/>
            </a:pPr>
            <a:r>
              <a:rPr lang="en-US" sz="8000" dirty="0">
                <a:effectLst/>
                <a:ea typeface="+mn-ea"/>
              </a:rPr>
              <a:t>”</a:t>
            </a:r>
          </a:p>
        </p:txBody>
      </p:sp>
      <p:sp>
        <p:nvSpPr>
          <p:cNvPr id="2" name="Title 1"/>
          <p:cNvSpPr>
            <a:spLocks noGrp="1"/>
          </p:cNvSpPr>
          <p:nvPr>
            <p:ph type="title"/>
          </p:nvPr>
        </p:nvSpPr>
        <p:spPr>
          <a:xfrm>
            <a:off x="1084659" y="872588"/>
            <a:ext cx="6977064" cy="2729915"/>
          </a:xfrm>
        </p:spPr>
        <p:txBody>
          <a:bodyP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290484" y="3610032"/>
            <a:ext cx="6564224" cy="594788"/>
          </a:xfrm>
        </p:spPr>
        <p:txBody>
          <a:bodyPr anchor="t"/>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5331" y="4372797"/>
            <a:ext cx="7773339" cy="1421053"/>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Date Placeholder 4">
            <a:extLst>
              <a:ext uri="{FF2B5EF4-FFF2-40B4-BE49-F238E27FC236}">
                <a16:creationId xmlns:a16="http://schemas.microsoft.com/office/drawing/2014/main" id="{6E897C65-AEA5-4693-877F-06D1A0003B29}"/>
              </a:ext>
            </a:extLst>
          </p:cNvPr>
          <p:cNvSpPr>
            <a:spLocks noGrp="1"/>
          </p:cNvSpPr>
          <p:nvPr>
            <p:ph type="dt" sz="half" idx="14"/>
          </p:nvPr>
        </p:nvSpPr>
        <p:spPr/>
        <p:txBody>
          <a:bodyPr/>
          <a:lstStyle>
            <a:lvl1pPr>
              <a:defRPr/>
            </a:lvl1pPr>
          </a:lstStyle>
          <a:p>
            <a:pPr>
              <a:defRPr/>
            </a:pPr>
            <a:fld id="{8BE0642B-7838-4C59-8312-CD75A3A6F327}" type="datetime1">
              <a:rPr lang="zh-CN" altLang="en-US"/>
              <a:pPr>
                <a:defRPr/>
              </a:pPr>
              <a:t>2021/11/3</a:t>
            </a:fld>
            <a:endParaRPr lang="en-US" altLang="zh-CN"/>
          </a:p>
        </p:txBody>
      </p:sp>
      <p:sp>
        <p:nvSpPr>
          <p:cNvPr id="9" name="Footer Placeholder 5">
            <a:extLst>
              <a:ext uri="{FF2B5EF4-FFF2-40B4-BE49-F238E27FC236}">
                <a16:creationId xmlns:a16="http://schemas.microsoft.com/office/drawing/2014/main" id="{1DC6FB8C-0B3D-479C-90D6-C8C2CDD14C33}"/>
              </a:ext>
            </a:extLst>
          </p:cNvPr>
          <p:cNvSpPr>
            <a:spLocks noGrp="1"/>
          </p:cNvSpPr>
          <p:nvPr>
            <p:ph type="ftr" sz="quarter" idx="15"/>
          </p:nvPr>
        </p:nvSpPr>
        <p:spPr/>
        <p:txBody>
          <a:bodyPr/>
          <a:lstStyle>
            <a:lvl1pPr>
              <a:defRPr/>
            </a:lvl1pPr>
          </a:lstStyle>
          <a:p>
            <a:pPr>
              <a:defRPr/>
            </a:pPr>
            <a:r>
              <a:rPr lang="zh-CN" altLang="en-US"/>
              <a:t>史忠植 人工智能导论：神经网络与深度学习 </a:t>
            </a:r>
            <a:endParaRPr lang="en-US" altLang="zh-CN"/>
          </a:p>
        </p:txBody>
      </p:sp>
      <p:sp>
        <p:nvSpPr>
          <p:cNvPr id="10" name="Slide Number Placeholder 6">
            <a:extLst>
              <a:ext uri="{FF2B5EF4-FFF2-40B4-BE49-F238E27FC236}">
                <a16:creationId xmlns:a16="http://schemas.microsoft.com/office/drawing/2014/main" id="{2D6D516E-92E3-4F2F-ACBE-14E409B76ED6}"/>
              </a:ext>
            </a:extLst>
          </p:cNvPr>
          <p:cNvSpPr>
            <a:spLocks noGrp="1"/>
          </p:cNvSpPr>
          <p:nvPr>
            <p:ph type="sldNum" sz="quarter" idx="16"/>
          </p:nvPr>
        </p:nvSpPr>
        <p:spPr/>
        <p:txBody>
          <a:bodyPr/>
          <a:lstStyle>
            <a:lvl1pPr>
              <a:defRPr/>
            </a:lvl1pPr>
          </a:lstStyle>
          <a:p>
            <a:pPr>
              <a:defRPr/>
            </a:pPr>
            <a:fld id="{5566D02D-0358-4497-8462-4228C641D9D3}" type="slidenum">
              <a:rPr lang="zh-CN" altLang="en-US"/>
              <a:pPr>
                <a:defRPr/>
              </a:pPr>
              <a:t>‹#›</a:t>
            </a:fld>
            <a:endParaRPr lang="en-US" altLang="zh-CN"/>
          </a:p>
        </p:txBody>
      </p:sp>
    </p:spTree>
    <p:extLst>
      <p:ext uri="{BB962C8B-B14F-4D97-AF65-F5344CB8AC3E}">
        <p14:creationId xmlns:p14="http://schemas.microsoft.com/office/powerpoint/2010/main" val="3371292250"/>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5" name="Picture 8" descr="Droplets-SD-Content-R1d.png">
            <a:extLst>
              <a:ext uri="{FF2B5EF4-FFF2-40B4-BE49-F238E27FC236}">
                <a16:creationId xmlns:a16="http://schemas.microsoft.com/office/drawing/2014/main" id="{4D4CAE7B-1DBA-4E70-BB10-3FE78854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Date Placeholder 4">
            <a:extLst>
              <a:ext uri="{FF2B5EF4-FFF2-40B4-BE49-F238E27FC236}">
                <a16:creationId xmlns:a16="http://schemas.microsoft.com/office/drawing/2014/main" id="{3CCAE999-C9C7-44F5-A9EC-7C2F5021C127}"/>
              </a:ext>
            </a:extLst>
          </p:cNvPr>
          <p:cNvSpPr>
            <a:spLocks noGrp="1"/>
          </p:cNvSpPr>
          <p:nvPr>
            <p:ph type="dt" sz="half" idx="10"/>
          </p:nvPr>
        </p:nvSpPr>
        <p:spPr/>
        <p:txBody>
          <a:bodyPr/>
          <a:lstStyle>
            <a:lvl1pPr>
              <a:defRPr/>
            </a:lvl1pPr>
          </a:lstStyle>
          <a:p>
            <a:pPr>
              <a:defRPr/>
            </a:pPr>
            <a:fld id="{A84A7920-5C23-430E-BCB0-1BEC315EE48B}" type="datetime1">
              <a:rPr lang="zh-CN" altLang="en-US"/>
              <a:pPr>
                <a:defRPr/>
              </a:pPr>
              <a:t>2021/11/3</a:t>
            </a:fld>
            <a:endParaRPr lang="en-US" altLang="zh-CN"/>
          </a:p>
        </p:txBody>
      </p:sp>
      <p:sp>
        <p:nvSpPr>
          <p:cNvPr id="7" name="Footer Placeholder 5">
            <a:extLst>
              <a:ext uri="{FF2B5EF4-FFF2-40B4-BE49-F238E27FC236}">
                <a16:creationId xmlns:a16="http://schemas.microsoft.com/office/drawing/2014/main" id="{C05F9777-CD5B-456C-A1B4-5DE5B6CF6225}"/>
              </a:ext>
            </a:extLst>
          </p:cNvPr>
          <p:cNvSpPr>
            <a:spLocks noGrp="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8" name="Slide Number Placeholder 6">
            <a:extLst>
              <a:ext uri="{FF2B5EF4-FFF2-40B4-BE49-F238E27FC236}">
                <a16:creationId xmlns:a16="http://schemas.microsoft.com/office/drawing/2014/main" id="{B430E038-72EC-4303-BED6-6F927EE3D722}"/>
              </a:ext>
            </a:extLst>
          </p:cNvPr>
          <p:cNvSpPr>
            <a:spLocks noGrp="1"/>
          </p:cNvSpPr>
          <p:nvPr>
            <p:ph type="sldNum" sz="quarter" idx="12"/>
          </p:nvPr>
        </p:nvSpPr>
        <p:spPr/>
        <p:txBody>
          <a:bodyPr/>
          <a:lstStyle>
            <a:lvl1pPr>
              <a:defRPr/>
            </a:lvl1pPr>
          </a:lstStyle>
          <a:p>
            <a:pPr>
              <a:defRPr/>
            </a:pPr>
            <a:fld id="{35863933-83E2-4B05-B81F-73E35A4B80A0}" type="slidenum">
              <a:rPr lang="zh-CN" altLang="en-US"/>
              <a:pPr>
                <a:defRPr/>
              </a:pPr>
              <a:t>‹#›</a:t>
            </a:fld>
            <a:endParaRPr lang="en-US" altLang="zh-CN"/>
          </a:p>
        </p:txBody>
      </p:sp>
    </p:spTree>
    <p:extLst>
      <p:ext uri="{BB962C8B-B14F-4D97-AF65-F5344CB8AC3E}">
        <p14:creationId xmlns:p14="http://schemas.microsoft.com/office/powerpoint/2010/main" val="3950895191"/>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3" descr="Droplets-SD-Content-R1d.png">
            <a:extLst>
              <a:ext uri="{FF2B5EF4-FFF2-40B4-BE49-F238E27FC236}">
                <a16:creationId xmlns:a16="http://schemas.microsoft.com/office/drawing/2014/main" id="{218F0E54-631F-457C-8BD5-D476EB866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title"/>
          </p:nvPr>
        </p:nvSpPr>
        <p:spPr>
          <a:xfrm>
            <a:off x="685331" y="609600"/>
            <a:ext cx="7773339"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5331" y="2943356"/>
            <a:ext cx="2474232"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331012" y="2943356"/>
            <a:ext cx="2477513"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5979974" y="2943356"/>
            <a:ext cx="2478696"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Date Placeholder 2">
            <a:extLst>
              <a:ext uri="{FF2B5EF4-FFF2-40B4-BE49-F238E27FC236}">
                <a16:creationId xmlns:a16="http://schemas.microsoft.com/office/drawing/2014/main" id="{24961AFA-CA2E-4F4F-A715-FB403CC057C5}"/>
              </a:ext>
            </a:extLst>
          </p:cNvPr>
          <p:cNvSpPr>
            <a:spLocks noGrp="1"/>
          </p:cNvSpPr>
          <p:nvPr>
            <p:ph type="dt" sz="half" idx="18"/>
          </p:nvPr>
        </p:nvSpPr>
        <p:spPr/>
        <p:txBody>
          <a:bodyPr/>
          <a:lstStyle>
            <a:lvl1pPr>
              <a:defRPr/>
            </a:lvl1pPr>
          </a:lstStyle>
          <a:p>
            <a:pPr>
              <a:defRPr/>
            </a:pPr>
            <a:fld id="{D7C0A2F3-AE3A-4820-8292-874B86E343C1}" type="datetime1">
              <a:rPr lang="zh-CN" altLang="en-US"/>
              <a:pPr>
                <a:defRPr/>
              </a:pPr>
              <a:t>2021/11/3</a:t>
            </a:fld>
            <a:endParaRPr lang="en-US" altLang="zh-CN"/>
          </a:p>
        </p:txBody>
      </p:sp>
      <p:sp>
        <p:nvSpPr>
          <p:cNvPr id="16" name="Footer Placeholder 3">
            <a:extLst>
              <a:ext uri="{FF2B5EF4-FFF2-40B4-BE49-F238E27FC236}">
                <a16:creationId xmlns:a16="http://schemas.microsoft.com/office/drawing/2014/main" id="{591AD3EB-5FC9-45AD-BA10-E4EBF1F30045}"/>
              </a:ext>
            </a:extLst>
          </p:cNvPr>
          <p:cNvSpPr>
            <a:spLocks noGrp="1"/>
          </p:cNvSpPr>
          <p:nvPr>
            <p:ph type="ftr" sz="quarter" idx="19"/>
          </p:nvPr>
        </p:nvSpPr>
        <p:spPr/>
        <p:txBody>
          <a:bodyPr/>
          <a:lstStyle>
            <a:lvl1pPr>
              <a:defRPr/>
            </a:lvl1pPr>
          </a:lstStyle>
          <a:p>
            <a:pPr>
              <a:defRPr/>
            </a:pPr>
            <a:r>
              <a:rPr lang="zh-CN" altLang="en-US"/>
              <a:t>史忠植 人工智能导论：神经网络与深度学习 </a:t>
            </a:r>
            <a:endParaRPr lang="en-US" altLang="zh-CN"/>
          </a:p>
        </p:txBody>
      </p:sp>
      <p:sp>
        <p:nvSpPr>
          <p:cNvPr id="17" name="Slide Number Placeholder 4">
            <a:extLst>
              <a:ext uri="{FF2B5EF4-FFF2-40B4-BE49-F238E27FC236}">
                <a16:creationId xmlns:a16="http://schemas.microsoft.com/office/drawing/2014/main" id="{BD864711-4741-4A6E-8A4F-F589C3C93EEE}"/>
              </a:ext>
            </a:extLst>
          </p:cNvPr>
          <p:cNvSpPr>
            <a:spLocks noGrp="1"/>
          </p:cNvSpPr>
          <p:nvPr>
            <p:ph type="sldNum" sz="quarter" idx="20"/>
          </p:nvPr>
        </p:nvSpPr>
        <p:spPr/>
        <p:txBody>
          <a:bodyPr/>
          <a:lstStyle>
            <a:lvl1pPr>
              <a:defRPr/>
            </a:lvl1pPr>
          </a:lstStyle>
          <a:p>
            <a:pPr>
              <a:defRPr/>
            </a:pPr>
            <a:fld id="{FBDCBA6A-9694-4BD1-BF17-924AED88C3EA}" type="slidenum">
              <a:rPr lang="zh-CN" altLang="en-US"/>
              <a:pPr>
                <a:defRPr/>
              </a:pPr>
              <a:t>‹#›</a:t>
            </a:fld>
            <a:endParaRPr lang="en-US" altLang="zh-CN"/>
          </a:p>
        </p:txBody>
      </p:sp>
    </p:spTree>
    <p:extLst>
      <p:ext uri="{BB962C8B-B14F-4D97-AF65-F5344CB8AC3E}">
        <p14:creationId xmlns:p14="http://schemas.microsoft.com/office/powerpoint/2010/main" val="2716305682"/>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2" name="Picture 16" descr="Droplets-SD-Content-R1d.png">
            <a:extLst>
              <a:ext uri="{FF2B5EF4-FFF2-40B4-BE49-F238E27FC236}">
                <a16:creationId xmlns:a16="http://schemas.microsoft.com/office/drawing/2014/main" id="{8A1AA36C-3595-4B1B-A554-90945A960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1"/>
          <p:cNvSpPr>
            <a:spLocks noGrp="1"/>
          </p:cNvSpPr>
          <p:nvPr>
            <p:ph type="title"/>
          </p:nvPr>
        </p:nvSpPr>
        <p:spPr>
          <a:xfrm>
            <a:off x="685331" y="610772"/>
            <a:ext cx="7773339"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21" name="Text Placeholder 3"/>
          <p:cNvSpPr>
            <a:spLocks noGrp="1"/>
          </p:cNvSpPr>
          <p:nvPr>
            <p:ph type="body" sz="half" idx="18"/>
          </p:nvPr>
        </p:nvSpPr>
        <p:spPr>
          <a:xfrm>
            <a:off x="685331" y="4781082"/>
            <a:ext cx="2472307" cy="101011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24" name="Text Placeholder 3"/>
          <p:cNvSpPr>
            <a:spLocks noGrp="1"/>
          </p:cNvSpPr>
          <p:nvPr>
            <p:ph type="body" sz="half" idx="19"/>
          </p:nvPr>
        </p:nvSpPr>
        <p:spPr>
          <a:xfrm>
            <a:off x="3331011" y="4781081"/>
            <a:ext cx="2477514" cy="101011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27" name="Text Placeholder 3"/>
          <p:cNvSpPr>
            <a:spLocks noGrp="1"/>
          </p:cNvSpPr>
          <p:nvPr>
            <p:ph type="body" sz="half" idx="20"/>
          </p:nvPr>
        </p:nvSpPr>
        <p:spPr>
          <a:xfrm>
            <a:off x="5979880" y="4781079"/>
            <a:ext cx="2478790" cy="1010121"/>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3" name="Date Placeholder 2">
            <a:extLst>
              <a:ext uri="{FF2B5EF4-FFF2-40B4-BE49-F238E27FC236}">
                <a16:creationId xmlns:a16="http://schemas.microsoft.com/office/drawing/2014/main" id="{D119D565-8057-4F62-BABE-86098344A0FB}"/>
              </a:ext>
            </a:extLst>
          </p:cNvPr>
          <p:cNvSpPr>
            <a:spLocks noGrp="1"/>
          </p:cNvSpPr>
          <p:nvPr>
            <p:ph type="dt" sz="half" idx="23"/>
          </p:nvPr>
        </p:nvSpPr>
        <p:spPr/>
        <p:txBody>
          <a:bodyPr/>
          <a:lstStyle>
            <a:lvl1pPr>
              <a:defRPr/>
            </a:lvl1pPr>
          </a:lstStyle>
          <a:p>
            <a:pPr>
              <a:defRPr/>
            </a:pPr>
            <a:fld id="{F0ADCCB2-E3F8-4A5A-858C-5BE9D2104183}" type="datetime1">
              <a:rPr lang="zh-CN" altLang="en-US"/>
              <a:pPr>
                <a:defRPr/>
              </a:pPr>
              <a:t>2021/11/3</a:t>
            </a:fld>
            <a:endParaRPr lang="en-US" altLang="zh-CN"/>
          </a:p>
        </p:txBody>
      </p:sp>
      <p:sp>
        <p:nvSpPr>
          <p:cNvPr id="14" name="Footer Placeholder 3">
            <a:extLst>
              <a:ext uri="{FF2B5EF4-FFF2-40B4-BE49-F238E27FC236}">
                <a16:creationId xmlns:a16="http://schemas.microsoft.com/office/drawing/2014/main" id="{7FDD774A-DE6C-41A3-AB28-D975DF39F665}"/>
              </a:ext>
            </a:extLst>
          </p:cNvPr>
          <p:cNvSpPr>
            <a:spLocks noGrp="1"/>
          </p:cNvSpPr>
          <p:nvPr>
            <p:ph type="ftr" sz="quarter" idx="24"/>
          </p:nvPr>
        </p:nvSpPr>
        <p:spPr/>
        <p:txBody>
          <a:bodyPr/>
          <a:lstStyle>
            <a:lvl1pPr>
              <a:defRPr/>
            </a:lvl1pPr>
          </a:lstStyle>
          <a:p>
            <a:pPr>
              <a:defRPr/>
            </a:pPr>
            <a:r>
              <a:rPr lang="zh-CN" altLang="en-US"/>
              <a:t>史忠植 人工智能导论：神经网络与深度学习 </a:t>
            </a:r>
            <a:endParaRPr lang="en-US" altLang="zh-CN"/>
          </a:p>
        </p:txBody>
      </p:sp>
      <p:sp>
        <p:nvSpPr>
          <p:cNvPr id="15" name="Slide Number Placeholder 4">
            <a:extLst>
              <a:ext uri="{FF2B5EF4-FFF2-40B4-BE49-F238E27FC236}">
                <a16:creationId xmlns:a16="http://schemas.microsoft.com/office/drawing/2014/main" id="{5FB4BF8A-4C62-4BD5-B630-7130FC66767A}"/>
              </a:ext>
            </a:extLst>
          </p:cNvPr>
          <p:cNvSpPr>
            <a:spLocks noGrp="1"/>
          </p:cNvSpPr>
          <p:nvPr>
            <p:ph type="sldNum" sz="quarter" idx="25"/>
          </p:nvPr>
        </p:nvSpPr>
        <p:spPr/>
        <p:txBody>
          <a:bodyPr/>
          <a:lstStyle>
            <a:lvl1pPr>
              <a:defRPr/>
            </a:lvl1pPr>
          </a:lstStyle>
          <a:p>
            <a:pPr>
              <a:defRPr/>
            </a:pPr>
            <a:fld id="{212ABD61-6A6A-41C1-A10D-A1AF10044A6E}" type="slidenum">
              <a:rPr lang="zh-CN" altLang="en-US"/>
              <a:pPr>
                <a:defRPr/>
              </a:pPr>
              <a:t>‹#›</a:t>
            </a:fld>
            <a:endParaRPr lang="en-US" altLang="zh-CN"/>
          </a:p>
        </p:txBody>
      </p:sp>
    </p:spTree>
    <p:extLst>
      <p:ext uri="{BB962C8B-B14F-4D97-AF65-F5344CB8AC3E}">
        <p14:creationId xmlns:p14="http://schemas.microsoft.com/office/powerpoint/2010/main" val="49393668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4" name="Picture 8" descr="Droplets-SD-Content-R1d.png">
            <a:extLst>
              <a:ext uri="{FF2B5EF4-FFF2-40B4-BE49-F238E27FC236}">
                <a16:creationId xmlns:a16="http://schemas.microsoft.com/office/drawing/2014/main" id="{77F436D8-14A8-44FC-9207-3143D5D96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2C041A2A-E2DB-434F-B84C-099310EA1764}"/>
              </a:ext>
            </a:extLst>
          </p:cNvPr>
          <p:cNvSpPr>
            <a:spLocks noGrp="1"/>
          </p:cNvSpPr>
          <p:nvPr>
            <p:ph type="dt" sz="half" idx="14"/>
          </p:nvPr>
        </p:nvSpPr>
        <p:spPr/>
        <p:txBody>
          <a:bodyPr/>
          <a:lstStyle>
            <a:lvl1pPr>
              <a:defRPr/>
            </a:lvl1pPr>
          </a:lstStyle>
          <a:p>
            <a:pPr>
              <a:defRPr/>
            </a:pPr>
            <a:fld id="{27B5C3BB-6391-415A-84A7-EA05A31971AA}" type="datetime1">
              <a:rPr lang="zh-CN" altLang="en-US"/>
              <a:pPr>
                <a:defRPr/>
              </a:pPr>
              <a:t>2021/11/3</a:t>
            </a:fld>
            <a:endParaRPr lang="en-US" altLang="zh-CN"/>
          </a:p>
        </p:txBody>
      </p:sp>
      <p:sp>
        <p:nvSpPr>
          <p:cNvPr id="6" name="Footer Placeholder 4">
            <a:extLst>
              <a:ext uri="{FF2B5EF4-FFF2-40B4-BE49-F238E27FC236}">
                <a16:creationId xmlns:a16="http://schemas.microsoft.com/office/drawing/2014/main" id="{8C559A9C-6284-49CB-8A35-37BCF32FA42F}"/>
              </a:ext>
            </a:extLst>
          </p:cNvPr>
          <p:cNvSpPr>
            <a:spLocks noGrp="1"/>
          </p:cNvSpPr>
          <p:nvPr>
            <p:ph type="ftr" sz="quarter" idx="15"/>
          </p:nvPr>
        </p:nvSpPr>
        <p:spPr/>
        <p:txBody>
          <a:bodyPr/>
          <a:lstStyle>
            <a:lvl1pPr>
              <a:defRPr/>
            </a:lvl1pPr>
          </a:lstStyle>
          <a:p>
            <a:pPr>
              <a:defRPr/>
            </a:pPr>
            <a:r>
              <a:rPr lang="zh-CN" altLang="en-US"/>
              <a:t>史忠植 人工智能导论：神经网络与深度学习 </a:t>
            </a:r>
            <a:endParaRPr lang="en-US" altLang="zh-CN"/>
          </a:p>
        </p:txBody>
      </p:sp>
      <p:sp>
        <p:nvSpPr>
          <p:cNvPr id="7" name="Slide Number Placeholder 5">
            <a:extLst>
              <a:ext uri="{FF2B5EF4-FFF2-40B4-BE49-F238E27FC236}">
                <a16:creationId xmlns:a16="http://schemas.microsoft.com/office/drawing/2014/main" id="{4F0C81AE-2DF8-4FA9-B852-F2089789D99B}"/>
              </a:ext>
            </a:extLst>
          </p:cNvPr>
          <p:cNvSpPr>
            <a:spLocks noGrp="1"/>
          </p:cNvSpPr>
          <p:nvPr>
            <p:ph type="sldNum" sz="quarter" idx="16"/>
          </p:nvPr>
        </p:nvSpPr>
        <p:spPr/>
        <p:txBody>
          <a:bodyPr/>
          <a:lstStyle>
            <a:lvl1pPr>
              <a:defRPr/>
            </a:lvl1pPr>
          </a:lstStyle>
          <a:p>
            <a:pPr>
              <a:defRPr/>
            </a:pPr>
            <a:fld id="{0864A13B-534A-46F7-8628-F330C1A9A4D3}" type="slidenum">
              <a:rPr lang="zh-CN" altLang="en-US"/>
              <a:pPr>
                <a:defRPr/>
              </a:pPr>
              <a:t>‹#›</a:t>
            </a:fld>
            <a:endParaRPr lang="en-US" altLang="zh-CN"/>
          </a:p>
        </p:txBody>
      </p:sp>
    </p:spTree>
    <p:extLst>
      <p:ext uri="{BB962C8B-B14F-4D97-AF65-F5344CB8AC3E}">
        <p14:creationId xmlns:p14="http://schemas.microsoft.com/office/powerpoint/2010/main" val="2658508978"/>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4" name="Picture 9" descr="Droplets-SD-Content-R1d.png">
            <a:extLst>
              <a:ext uri="{FF2B5EF4-FFF2-40B4-BE49-F238E27FC236}">
                <a16:creationId xmlns:a16="http://schemas.microsoft.com/office/drawing/2014/main" id="{8C2DB058-C1A3-4707-A9F2-E9EED14CC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a:extLst>
              <a:ext uri="{FF2B5EF4-FFF2-40B4-BE49-F238E27FC236}">
                <a16:creationId xmlns:a16="http://schemas.microsoft.com/office/drawing/2014/main" id="{0692F775-2312-40A1-AFED-37CDE13CE051}"/>
              </a:ext>
            </a:extLst>
          </p:cNvPr>
          <p:cNvSpPr>
            <a:spLocks noGrp="1"/>
          </p:cNvSpPr>
          <p:nvPr>
            <p:ph type="dt" sz="half" idx="14"/>
          </p:nvPr>
        </p:nvSpPr>
        <p:spPr/>
        <p:txBody>
          <a:bodyPr/>
          <a:lstStyle>
            <a:lvl1pPr>
              <a:defRPr/>
            </a:lvl1pPr>
          </a:lstStyle>
          <a:p>
            <a:pPr>
              <a:defRPr/>
            </a:pPr>
            <a:fld id="{7FD5F5DE-965F-49B2-B7AA-8404921A4D8A}" type="datetime1">
              <a:rPr lang="zh-CN" altLang="en-US"/>
              <a:pPr>
                <a:defRPr/>
              </a:pPr>
              <a:t>2021/11/3</a:t>
            </a:fld>
            <a:endParaRPr lang="en-US" altLang="zh-CN"/>
          </a:p>
        </p:txBody>
      </p:sp>
      <p:sp>
        <p:nvSpPr>
          <p:cNvPr id="6" name="Footer Placeholder 4">
            <a:extLst>
              <a:ext uri="{FF2B5EF4-FFF2-40B4-BE49-F238E27FC236}">
                <a16:creationId xmlns:a16="http://schemas.microsoft.com/office/drawing/2014/main" id="{CC8CA7DF-8C5D-4539-BBA3-44638BF6C151}"/>
              </a:ext>
            </a:extLst>
          </p:cNvPr>
          <p:cNvSpPr>
            <a:spLocks noGrp="1"/>
          </p:cNvSpPr>
          <p:nvPr>
            <p:ph type="ftr" sz="quarter" idx="15"/>
          </p:nvPr>
        </p:nvSpPr>
        <p:spPr/>
        <p:txBody>
          <a:bodyPr/>
          <a:lstStyle>
            <a:lvl1pPr>
              <a:defRPr/>
            </a:lvl1pPr>
          </a:lstStyle>
          <a:p>
            <a:pPr>
              <a:defRPr/>
            </a:pPr>
            <a:r>
              <a:rPr lang="zh-CN" altLang="en-US"/>
              <a:t>史忠植 人工智能导论：神经网络与深度学习 </a:t>
            </a:r>
            <a:endParaRPr lang="en-US" altLang="zh-CN"/>
          </a:p>
        </p:txBody>
      </p:sp>
      <p:sp>
        <p:nvSpPr>
          <p:cNvPr id="7" name="Slide Number Placeholder 5">
            <a:extLst>
              <a:ext uri="{FF2B5EF4-FFF2-40B4-BE49-F238E27FC236}">
                <a16:creationId xmlns:a16="http://schemas.microsoft.com/office/drawing/2014/main" id="{DEF79518-C178-41AD-B645-D29492FBE084}"/>
              </a:ext>
            </a:extLst>
          </p:cNvPr>
          <p:cNvSpPr>
            <a:spLocks noGrp="1"/>
          </p:cNvSpPr>
          <p:nvPr>
            <p:ph type="sldNum" sz="quarter" idx="16"/>
          </p:nvPr>
        </p:nvSpPr>
        <p:spPr/>
        <p:txBody>
          <a:bodyPr/>
          <a:lstStyle>
            <a:lvl1pPr>
              <a:defRPr/>
            </a:lvl1pPr>
          </a:lstStyle>
          <a:p>
            <a:pPr>
              <a:defRPr/>
            </a:pPr>
            <a:fld id="{D2900C6A-A2BA-4AC5-912A-76A94BC0D883}" type="slidenum">
              <a:rPr lang="zh-CN" altLang="en-US"/>
              <a:pPr>
                <a:defRPr/>
              </a:pPr>
              <a:t>‹#›</a:t>
            </a:fld>
            <a:endParaRPr lang="en-US" altLang="zh-CN"/>
          </a:p>
        </p:txBody>
      </p:sp>
    </p:spTree>
    <p:extLst>
      <p:ext uri="{BB962C8B-B14F-4D97-AF65-F5344CB8AC3E}">
        <p14:creationId xmlns:p14="http://schemas.microsoft.com/office/powerpoint/2010/main" val="382858879"/>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1_标题和内容">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9B45F1CF-CBF3-4D92-A8CF-BD6C92B9069B}"/>
              </a:ext>
            </a:extLst>
          </p:cNvPr>
          <p:cNvSpPr>
            <a:spLocks noChangeArrowheads="1"/>
          </p:cNvSpPr>
          <p:nvPr userDrawn="1"/>
        </p:nvSpPr>
        <p:spPr bwMode="auto">
          <a:xfrm>
            <a:off x="395288" y="1412875"/>
            <a:ext cx="828198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E70B4888-D869-47E1-B7CE-37ED12D4AD6B}"/>
              </a:ext>
            </a:extLst>
          </p:cNvPr>
          <p:cNvSpPr>
            <a:spLocks noGrp="1" noChangeArrowheads="1"/>
          </p:cNvSpPr>
          <p:nvPr>
            <p:ph type="dt" sz="half" idx="10"/>
          </p:nvPr>
        </p:nvSpPr>
        <p:spPr/>
        <p:txBody>
          <a:bodyPr/>
          <a:lstStyle>
            <a:lvl1pPr>
              <a:defRPr/>
            </a:lvl1pPr>
          </a:lstStyle>
          <a:p>
            <a:pPr>
              <a:defRPr/>
            </a:pPr>
            <a:fld id="{DD72C860-299D-4DA4-AE4A-F3A5B3FAA3B4}" type="datetime1">
              <a:rPr lang="zh-CN" altLang="en-US"/>
              <a:pPr>
                <a:defRPr/>
              </a:pPr>
              <a:t>2021/11/3</a:t>
            </a:fld>
            <a:endParaRPr lang="en-US" altLang="zh-CN"/>
          </a:p>
        </p:txBody>
      </p:sp>
      <p:sp>
        <p:nvSpPr>
          <p:cNvPr id="6" name="Rectangle 5">
            <a:extLst>
              <a:ext uri="{FF2B5EF4-FFF2-40B4-BE49-F238E27FC236}">
                <a16:creationId xmlns:a16="http://schemas.microsoft.com/office/drawing/2014/main" id="{AB61B088-1FB4-47A4-A074-DDFCDD703484}"/>
              </a:ext>
            </a:extLst>
          </p:cNvPr>
          <p:cNvSpPr>
            <a:spLocks noGrp="1" noChangeArrowheads="1"/>
          </p:cNvSpPr>
          <p:nvPr>
            <p:ph type="ftr" sz="quarter" idx="11"/>
          </p:nvPr>
        </p:nvSpPr>
        <p:spPr>
          <a:xfrm>
            <a:off x="2771775" y="6248400"/>
            <a:ext cx="3671888" cy="457200"/>
          </a:xfrm>
        </p:spPr>
        <p:txBody>
          <a:bodyPr/>
          <a:lstStyle>
            <a:lvl1pPr>
              <a:defRPr/>
            </a:lvl1pPr>
          </a:lstStyle>
          <a:p>
            <a:pPr>
              <a:defRPr/>
            </a:pPr>
            <a:r>
              <a:rPr lang="zh-CN" altLang="en-US"/>
              <a:t>史忠植 人工智能导论：神经网络与深度学习 </a:t>
            </a:r>
            <a:endParaRPr lang="en-US" altLang="zh-CN"/>
          </a:p>
        </p:txBody>
      </p:sp>
      <p:sp>
        <p:nvSpPr>
          <p:cNvPr id="7" name="Rectangle 6">
            <a:extLst>
              <a:ext uri="{FF2B5EF4-FFF2-40B4-BE49-F238E27FC236}">
                <a16:creationId xmlns:a16="http://schemas.microsoft.com/office/drawing/2014/main" id="{DC695886-03BC-4B53-8049-4CB1191A1FF6}"/>
              </a:ext>
            </a:extLst>
          </p:cNvPr>
          <p:cNvSpPr>
            <a:spLocks noGrp="1" noChangeArrowheads="1"/>
          </p:cNvSpPr>
          <p:nvPr>
            <p:ph type="sldNum" sz="quarter" idx="12"/>
          </p:nvPr>
        </p:nvSpPr>
        <p:spPr/>
        <p:txBody>
          <a:bodyPr/>
          <a:lstStyle>
            <a:lvl1pPr>
              <a:defRPr/>
            </a:lvl1pPr>
          </a:lstStyle>
          <a:p>
            <a:pPr>
              <a:defRPr/>
            </a:pPr>
            <a:fld id="{BE5BFBDF-2FF7-4F97-B1EB-B11855C7307C}" type="slidenum">
              <a:rPr lang="zh-CN" altLang="en-US"/>
              <a:pPr>
                <a:defRPr/>
              </a:pPr>
              <a:t>‹#›</a:t>
            </a:fld>
            <a:endParaRPr lang="en-US" altLang="zh-CN"/>
          </a:p>
        </p:txBody>
      </p:sp>
    </p:spTree>
    <p:extLst>
      <p:ext uri="{BB962C8B-B14F-4D97-AF65-F5344CB8AC3E}">
        <p14:creationId xmlns:p14="http://schemas.microsoft.com/office/powerpoint/2010/main" val="3334943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913DB31-1123-41B3-A846-A0B0BDA9C298}"/>
              </a:ext>
            </a:extLst>
          </p:cNvPr>
          <p:cNvSpPr>
            <a:spLocks noGrp="1" noChangeArrowheads="1"/>
          </p:cNvSpPr>
          <p:nvPr>
            <p:ph type="dt" sz="half" idx="10"/>
          </p:nvPr>
        </p:nvSpPr>
        <p:spPr>
          <a:ln/>
        </p:spPr>
        <p:txBody>
          <a:bodyPr/>
          <a:lstStyle>
            <a:lvl1pPr>
              <a:defRPr/>
            </a:lvl1pPr>
          </a:lstStyle>
          <a:p>
            <a:pPr>
              <a:defRPr/>
            </a:pPr>
            <a:fld id="{8D373FCD-D8FF-46A4-85FD-2AE5E4F64E0F}" type="datetime1">
              <a:rPr lang="zh-CN" altLang="en-US"/>
              <a:pPr>
                <a:defRPr/>
              </a:pPr>
              <a:t>2021/11/3</a:t>
            </a:fld>
            <a:endParaRPr lang="en-US" altLang="zh-CN"/>
          </a:p>
        </p:txBody>
      </p:sp>
      <p:sp>
        <p:nvSpPr>
          <p:cNvPr id="5" name="Rectangle 5">
            <a:extLst>
              <a:ext uri="{FF2B5EF4-FFF2-40B4-BE49-F238E27FC236}">
                <a16:creationId xmlns:a16="http://schemas.microsoft.com/office/drawing/2014/main" id="{A5B4CE7F-C82F-4AB2-9E69-CAD2F39BE1CC}"/>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6" name="Rectangle 6">
            <a:extLst>
              <a:ext uri="{FF2B5EF4-FFF2-40B4-BE49-F238E27FC236}">
                <a16:creationId xmlns:a16="http://schemas.microsoft.com/office/drawing/2014/main" id="{05C490AC-9A4E-4E4A-881D-F6579B01CAA9}"/>
              </a:ext>
            </a:extLst>
          </p:cNvPr>
          <p:cNvSpPr>
            <a:spLocks noGrp="1" noChangeArrowheads="1"/>
          </p:cNvSpPr>
          <p:nvPr>
            <p:ph type="sldNum" sz="quarter" idx="12"/>
          </p:nvPr>
        </p:nvSpPr>
        <p:spPr>
          <a:ln/>
        </p:spPr>
        <p:txBody>
          <a:bodyPr/>
          <a:lstStyle>
            <a:lvl1pPr>
              <a:defRPr/>
            </a:lvl1pPr>
          </a:lstStyle>
          <a:p>
            <a:pPr>
              <a:defRPr/>
            </a:pPr>
            <a:fld id="{FB523054-1108-4AF9-AB64-E272FE1F6994}" type="slidenum">
              <a:rPr lang="zh-CN" altLang="en-US"/>
              <a:pPr>
                <a:defRPr/>
              </a:pPr>
              <a:t>‹#›</a:t>
            </a:fld>
            <a:endParaRPr lang="en-US" altLang="zh-CN"/>
          </a:p>
        </p:txBody>
      </p:sp>
    </p:spTree>
    <p:extLst>
      <p:ext uri="{BB962C8B-B14F-4D97-AF65-F5344CB8AC3E}">
        <p14:creationId xmlns:p14="http://schemas.microsoft.com/office/powerpoint/2010/main" val="350612809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AndTwoObj">
  <p:cSld name="标题，文本与两项内容">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1AD61C32-D2DC-4895-AF15-CE9DCC24F49F}"/>
              </a:ext>
            </a:extLst>
          </p:cNvPr>
          <p:cNvSpPr>
            <a:spLocks noChangeArrowheads="1"/>
          </p:cNvSpPr>
          <p:nvPr userDrawn="1"/>
        </p:nvSpPr>
        <p:spPr bwMode="auto">
          <a:xfrm>
            <a:off x="395288" y="1412875"/>
            <a:ext cx="828198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D9C9D39-FD8A-4EA3-B023-5D067247F6B6}"/>
              </a:ext>
            </a:extLst>
          </p:cNvPr>
          <p:cNvSpPr>
            <a:spLocks noGrp="1" noChangeArrowheads="1"/>
          </p:cNvSpPr>
          <p:nvPr>
            <p:ph type="dt" sz="half" idx="10"/>
          </p:nvPr>
        </p:nvSpPr>
        <p:spPr/>
        <p:txBody>
          <a:bodyPr/>
          <a:lstStyle>
            <a:lvl1pPr>
              <a:defRPr/>
            </a:lvl1pPr>
          </a:lstStyle>
          <a:p>
            <a:pPr>
              <a:defRPr/>
            </a:pPr>
            <a:fld id="{A491AF09-DCBD-43ED-8132-7A4732EA1EFE}" type="datetime1">
              <a:rPr lang="zh-CN" altLang="en-US"/>
              <a:pPr>
                <a:defRPr/>
              </a:pPr>
              <a:t>2021/11/3</a:t>
            </a:fld>
            <a:endParaRPr lang="en-US" altLang="zh-CN"/>
          </a:p>
        </p:txBody>
      </p:sp>
      <p:sp>
        <p:nvSpPr>
          <p:cNvPr id="8" name="Rectangle 5">
            <a:extLst>
              <a:ext uri="{FF2B5EF4-FFF2-40B4-BE49-F238E27FC236}">
                <a16:creationId xmlns:a16="http://schemas.microsoft.com/office/drawing/2014/main" id="{B4C03CA8-8C06-44B7-85E5-CBA6FE97E225}"/>
              </a:ext>
            </a:extLst>
          </p:cNvPr>
          <p:cNvSpPr>
            <a:spLocks noGrp="1" noChangeArrowheads="1"/>
          </p:cNvSpPr>
          <p:nvPr>
            <p:ph type="ftr" sz="quarter" idx="11"/>
          </p:nvPr>
        </p:nvSpPr>
        <p:spPr/>
        <p:txBody>
          <a:bodyPr/>
          <a:lstStyle>
            <a:lvl1pPr>
              <a:defRPr/>
            </a:lvl1pPr>
          </a:lstStyle>
          <a:p>
            <a:pPr>
              <a:defRPr/>
            </a:pPr>
            <a:r>
              <a:rPr lang="zh-CN" altLang="en-US"/>
              <a:t>史忠植 人工智能导论：神经网络与深度学习 </a:t>
            </a:r>
            <a:endParaRPr lang="en-US" altLang="zh-CN"/>
          </a:p>
        </p:txBody>
      </p:sp>
      <p:sp>
        <p:nvSpPr>
          <p:cNvPr id="9" name="Rectangle 6">
            <a:extLst>
              <a:ext uri="{FF2B5EF4-FFF2-40B4-BE49-F238E27FC236}">
                <a16:creationId xmlns:a16="http://schemas.microsoft.com/office/drawing/2014/main" id="{031DBD75-F156-40DB-A4E4-D3881D2C45B1}"/>
              </a:ext>
            </a:extLst>
          </p:cNvPr>
          <p:cNvSpPr>
            <a:spLocks noGrp="1" noChangeArrowheads="1"/>
          </p:cNvSpPr>
          <p:nvPr>
            <p:ph type="sldNum" sz="quarter" idx="12"/>
          </p:nvPr>
        </p:nvSpPr>
        <p:spPr/>
        <p:txBody>
          <a:bodyPr/>
          <a:lstStyle>
            <a:lvl1pPr>
              <a:defRPr/>
            </a:lvl1pPr>
          </a:lstStyle>
          <a:p>
            <a:pPr>
              <a:defRPr/>
            </a:pPr>
            <a:fld id="{689B60F5-DE73-4262-9D0C-D071327BDB0B}" type="slidenum">
              <a:rPr lang="en-US" altLang="zh-CN"/>
              <a:pPr>
                <a:defRPr/>
              </a:pPr>
              <a:t>‹#›</a:t>
            </a:fld>
            <a:endParaRPr lang="en-US" altLang="zh-CN"/>
          </a:p>
        </p:txBody>
      </p:sp>
    </p:spTree>
    <p:extLst>
      <p:ext uri="{BB962C8B-B14F-4D97-AF65-F5344CB8AC3E}">
        <p14:creationId xmlns:p14="http://schemas.microsoft.com/office/powerpoint/2010/main" val="369601373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5A4BF1FC-F200-447E-87BD-E8A0ED1412F8}"/>
              </a:ext>
            </a:extLst>
          </p:cNvPr>
          <p:cNvSpPr>
            <a:spLocks noChangeArrowheads="1"/>
          </p:cNvSpPr>
          <p:nvPr userDrawn="1"/>
        </p:nvSpPr>
        <p:spPr bwMode="auto">
          <a:xfrm>
            <a:off x="395288" y="1412875"/>
            <a:ext cx="828198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
        <p:nvSpPr>
          <p:cNvPr id="7" name="Title 1"/>
          <p:cNvSpPr>
            <a:spLocks noGrp="1"/>
          </p:cNvSpPr>
          <p:nvPr>
            <p:ph type="title"/>
          </p:nvPr>
        </p:nvSpPr>
        <p:spPr>
          <a:xfrm>
            <a:off x="628650" y="515815"/>
            <a:ext cx="7886700" cy="621324"/>
          </a:xfrm>
          <a:prstGeom prst="rect">
            <a:avLst/>
          </a:prstGeom>
        </p:spPr>
        <p:txBody>
          <a:bodyPr/>
          <a:lstStyle/>
          <a:p>
            <a:r>
              <a:rPr lang="en-US"/>
              <a:t>Click to edit Master title style</a:t>
            </a:r>
            <a:endParaRPr lang="en-US" dirty="0"/>
          </a:p>
        </p:txBody>
      </p:sp>
      <p:sp>
        <p:nvSpPr>
          <p:cNvPr id="8" name="Content Placeholder 2"/>
          <p:cNvSpPr>
            <a:spLocks noGrp="1"/>
          </p:cNvSpPr>
          <p:nvPr>
            <p:ph idx="1"/>
          </p:nvPr>
        </p:nvSpPr>
        <p:spPr>
          <a:xfrm>
            <a:off x="628650" y="1371600"/>
            <a:ext cx="7886700" cy="4607168"/>
          </a:xfrm>
          <a:prstGeom prst="rect">
            <a:avLst/>
          </a:prstGeom>
        </p:spPr>
        <p:txBody>
          <a:bodyPr/>
          <a:lstStyle>
            <a:lvl1pPr marL="171450" indent="-171450">
              <a:buFont typeface="Wingdings" panose="05000000000000000000" pitchFamily="2" charset="2"/>
              <a:buChar char="§"/>
              <a:defRPr sz="2800"/>
            </a:lvl1pPr>
            <a:lvl2pPr marL="514350" indent="-171450">
              <a:buSzPct val="66000"/>
              <a:buFont typeface="Courier New" panose="02070309020205020404" pitchFamily="49" charset="0"/>
              <a:buChar char="o"/>
              <a:defRPr sz="2400"/>
            </a:lvl2pPr>
            <a:lvl3pPr>
              <a:buSzPct val="120000"/>
              <a:defRPr sz="1800"/>
            </a:lvl3pPr>
            <a:lvl4pPr marL="1200150" indent="-171450">
              <a:buFont typeface="Verdana" panose="020B0604030504040204" pitchFamily="34" charset="0"/>
              <a:buChar char="–"/>
              <a:defRPr sz="1800"/>
            </a:lvl4pPr>
            <a:lvl5pPr marL="1543050" indent="-171450">
              <a:buFont typeface="Verdana" panose="020B0604030504040204" pitchFamily="34" charset="0"/>
              <a:buChar char="Ꞌ"/>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918D3AD4-38A0-4DD1-97A9-E61E01281F2E}"/>
              </a:ext>
            </a:extLst>
          </p:cNvPr>
          <p:cNvSpPr>
            <a:spLocks noGrp="1"/>
          </p:cNvSpPr>
          <p:nvPr>
            <p:ph type="sldNum" sz="quarter" idx="10"/>
          </p:nvPr>
        </p:nvSpPr>
        <p:spPr/>
        <p:txBody>
          <a:bodyPr/>
          <a:lstStyle>
            <a:lvl1pPr>
              <a:defRPr/>
            </a:lvl1pPr>
          </a:lstStyle>
          <a:p>
            <a:pPr>
              <a:defRPr/>
            </a:pPr>
            <a:fld id="{6A47DDB0-6EF4-406A-A990-295743116B94}" type="slidenum">
              <a:rPr lang="en-US" altLang="zh-CN"/>
              <a:pPr>
                <a:defRPr/>
              </a:pPr>
              <a:t>‹#›</a:t>
            </a:fld>
            <a:endParaRPr lang="en-US" altLang="zh-CN"/>
          </a:p>
        </p:txBody>
      </p:sp>
    </p:spTree>
    <p:extLst>
      <p:ext uri="{BB962C8B-B14F-4D97-AF65-F5344CB8AC3E}">
        <p14:creationId xmlns:p14="http://schemas.microsoft.com/office/powerpoint/2010/main" val="25800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C3A547D3-EB73-43DE-9B4C-79547ECCB1AC}"/>
              </a:ext>
            </a:extLst>
          </p:cNvPr>
          <p:cNvSpPr>
            <a:spLocks noGrp="1" noChangeArrowheads="1"/>
          </p:cNvSpPr>
          <p:nvPr>
            <p:ph type="dt" sz="half" idx="10"/>
          </p:nvPr>
        </p:nvSpPr>
        <p:spPr>
          <a:ln/>
        </p:spPr>
        <p:txBody>
          <a:bodyPr/>
          <a:lstStyle>
            <a:lvl1pPr>
              <a:defRPr/>
            </a:lvl1pPr>
          </a:lstStyle>
          <a:p>
            <a:pPr>
              <a:defRPr/>
            </a:pPr>
            <a:fld id="{5AF2C8B5-FB95-4519-8697-7D66F2A13748}" type="datetime1">
              <a:rPr lang="zh-CN" altLang="en-US"/>
              <a:pPr>
                <a:defRPr/>
              </a:pPr>
              <a:t>2021/11/3</a:t>
            </a:fld>
            <a:endParaRPr lang="en-US" altLang="zh-CN"/>
          </a:p>
        </p:txBody>
      </p:sp>
      <p:sp>
        <p:nvSpPr>
          <p:cNvPr id="6" name="Rectangle 5">
            <a:extLst>
              <a:ext uri="{FF2B5EF4-FFF2-40B4-BE49-F238E27FC236}">
                <a16:creationId xmlns:a16="http://schemas.microsoft.com/office/drawing/2014/main" id="{226FE618-9488-4036-9C9B-35E141F4DF4C}"/>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7" name="Rectangle 6">
            <a:extLst>
              <a:ext uri="{FF2B5EF4-FFF2-40B4-BE49-F238E27FC236}">
                <a16:creationId xmlns:a16="http://schemas.microsoft.com/office/drawing/2014/main" id="{4F679A12-340F-4E0B-B8A8-65FB172D52A1}"/>
              </a:ext>
            </a:extLst>
          </p:cNvPr>
          <p:cNvSpPr>
            <a:spLocks noGrp="1" noChangeArrowheads="1"/>
          </p:cNvSpPr>
          <p:nvPr>
            <p:ph type="sldNum" sz="quarter" idx="12"/>
          </p:nvPr>
        </p:nvSpPr>
        <p:spPr>
          <a:ln/>
        </p:spPr>
        <p:txBody>
          <a:bodyPr/>
          <a:lstStyle>
            <a:lvl1pPr>
              <a:defRPr/>
            </a:lvl1pPr>
          </a:lstStyle>
          <a:p>
            <a:pPr>
              <a:defRPr/>
            </a:pPr>
            <a:fld id="{038CDC5C-3ECA-45EC-8CDE-81C2DE6AFC8B}" type="slidenum">
              <a:rPr lang="zh-CN" altLang="en-US"/>
              <a:pPr>
                <a:defRPr/>
              </a:pPr>
              <a:t>‹#›</a:t>
            </a:fld>
            <a:endParaRPr lang="en-US" altLang="zh-CN"/>
          </a:p>
        </p:txBody>
      </p:sp>
    </p:spTree>
    <p:extLst>
      <p:ext uri="{BB962C8B-B14F-4D97-AF65-F5344CB8AC3E}">
        <p14:creationId xmlns:p14="http://schemas.microsoft.com/office/powerpoint/2010/main" val="269047994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DA03D0B-C6D3-483A-AF24-8E0DC2CF5C1C}"/>
              </a:ext>
            </a:extLst>
          </p:cNvPr>
          <p:cNvSpPr>
            <a:spLocks noGrp="1" noChangeArrowheads="1"/>
          </p:cNvSpPr>
          <p:nvPr>
            <p:ph type="dt" sz="half" idx="10"/>
          </p:nvPr>
        </p:nvSpPr>
        <p:spPr>
          <a:ln/>
        </p:spPr>
        <p:txBody>
          <a:bodyPr/>
          <a:lstStyle>
            <a:lvl1pPr>
              <a:defRPr/>
            </a:lvl1pPr>
          </a:lstStyle>
          <a:p>
            <a:pPr>
              <a:defRPr/>
            </a:pPr>
            <a:fld id="{345BA0BD-F290-4E35-99A7-77C7E611DDD1}" type="datetime1">
              <a:rPr lang="zh-CN" altLang="en-US"/>
              <a:pPr>
                <a:defRPr/>
              </a:pPr>
              <a:t>2021/11/3</a:t>
            </a:fld>
            <a:endParaRPr lang="en-US" altLang="zh-CN"/>
          </a:p>
        </p:txBody>
      </p:sp>
      <p:sp>
        <p:nvSpPr>
          <p:cNvPr id="8" name="Rectangle 5">
            <a:extLst>
              <a:ext uri="{FF2B5EF4-FFF2-40B4-BE49-F238E27FC236}">
                <a16:creationId xmlns:a16="http://schemas.microsoft.com/office/drawing/2014/main" id="{057614C6-60C5-4AE0-8ABF-C03B9AD937F8}"/>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9" name="Rectangle 6">
            <a:extLst>
              <a:ext uri="{FF2B5EF4-FFF2-40B4-BE49-F238E27FC236}">
                <a16:creationId xmlns:a16="http://schemas.microsoft.com/office/drawing/2014/main" id="{DAA00627-9508-4A29-ADBB-1E163B0BF72D}"/>
              </a:ext>
            </a:extLst>
          </p:cNvPr>
          <p:cNvSpPr>
            <a:spLocks noGrp="1" noChangeArrowheads="1"/>
          </p:cNvSpPr>
          <p:nvPr>
            <p:ph type="sldNum" sz="quarter" idx="12"/>
          </p:nvPr>
        </p:nvSpPr>
        <p:spPr>
          <a:ln/>
        </p:spPr>
        <p:txBody>
          <a:bodyPr/>
          <a:lstStyle>
            <a:lvl1pPr>
              <a:defRPr/>
            </a:lvl1pPr>
          </a:lstStyle>
          <a:p>
            <a:pPr>
              <a:defRPr/>
            </a:pPr>
            <a:fld id="{FB3FF676-BE9B-4E14-80A3-A01F83631567}" type="slidenum">
              <a:rPr lang="zh-CN" altLang="en-US"/>
              <a:pPr>
                <a:defRPr/>
              </a:pPr>
              <a:t>‹#›</a:t>
            </a:fld>
            <a:endParaRPr lang="en-US" altLang="zh-CN"/>
          </a:p>
        </p:txBody>
      </p:sp>
    </p:spTree>
    <p:extLst>
      <p:ext uri="{BB962C8B-B14F-4D97-AF65-F5344CB8AC3E}">
        <p14:creationId xmlns:p14="http://schemas.microsoft.com/office/powerpoint/2010/main" val="24109590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5F9EA0EA-4678-49BC-AAB7-152ED9FDAF96}"/>
              </a:ext>
            </a:extLst>
          </p:cNvPr>
          <p:cNvSpPr>
            <a:spLocks noGrp="1" noChangeArrowheads="1"/>
          </p:cNvSpPr>
          <p:nvPr>
            <p:ph type="dt" sz="half" idx="10"/>
          </p:nvPr>
        </p:nvSpPr>
        <p:spPr>
          <a:ln/>
        </p:spPr>
        <p:txBody>
          <a:bodyPr/>
          <a:lstStyle>
            <a:lvl1pPr>
              <a:defRPr/>
            </a:lvl1pPr>
          </a:lstStyle>
          <a:p>
            <a:pPr>
              <a:defRPr/>
            </a:pPr>
            <a:fld id="{698BA1D6-01CF-41E2-BA89-EF62EB9BD101}" type="datetime1">
              <a:rPr lang="zh-CN" altLang="en-US"/>
              <a:pPr>
                <a:defRPr/>
              </a:pPr>
              <a:t>2021/11/3</a:t>
            </a:fld>
            <a:endParaRPr lang="en-US" altLang="zh-CN"/>
          </a:p>
        </p:txBody>
      </p:sp>
      <p:sp>
        <p:nvSpPr>
          <p:cNvPr id="4" name="Rectangle 5">
            <a:extLst>
              <a:ext uri="{FF2B5EF4-FFF2-40B4-BE49-F238E27FC236}">
                <a16:creationId xmlns:a16="http://schemas.microsoft.com/office/drawing/2014/main" id="{D89713B8-BEB4-42E2-B3A9-0A0D20EF794C}"/>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5" name="Rectangle 6">
            <a:extLst>
              <a:ext uri="{FF2B5EF4-FFF2-40B4-BE49-F238E27FC236}">
                <a16:creationId xmlns:a16="http://schemas.microsoft.com/office/drawing/2014/main" id="{1D251B1F-78AF-4983-B121-AE61376AD5E9}"/>
              </a:ext>
            </a:extLst>
          </p:cNvPr>
          <p:cNvSpPr>
            <a:spLocks noGrp="1" noChangeArrowheads="1"/>
          </p:cNvSpPr>
          <p:nvPr>
            <p:ph type="sldNum" sz="quarter" idx="12"/>
          </p:nvPr>
        </p:nvSpPr>
        <p:spPr>
          <a:ln/>
        </p:spPr>
        <p:txBody>
          <a:bodyPr/>
          <a:lstStyle>
            <a:lvl1pPr>
              <a:defRPr/>
            </a:lvl1pPr>
          </a:lstStyle>
          <a:p>
            <a:pPr>
              <a:defRPr/>
            </a:pPr>
            <a:fld id="{41973C0A-AD86-4FB0-A311-9DBF1EA142C8}" type="slidenum">
              <a:rPr lang="zh-CN" altLang="en-US"/>
              <a:pPr>
                <a:defRPr/>
              </a:pPr>
              <a:t>‹#›</a:t>
            </a:fld>
            <a:endParaRPr lang="en-US" altLang="zh-CN"/>
          </a:p>
        </p:txBody>
      </p:sp>
    </p:spTree>
    <p:extLst>
      <p:ext uri="{BB962C8B-B14F-4D97-AF65-F5344CB8AC3E}">
        <p14:creationId xmlns:p14="http://schemas.microsoft.com/office/powerpoint/2010/main" val="86360023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89EDDBA-C061-4549-B9EE-C205E5AEF1EE}"/>
              </a:ext>
            </a:extLst>
          </p:cNvPr>
          <p:cNvSpPr>
            <a:spLocks noGrp="1" noChangeArrowheads="1"/>
          </p:cNvSpPr>
          <p:nvPr>
            <p:ph type="dt" sz="half" idx="10"/>
          </p:nvPr>
        </p:nvSpPr>
        <p:spPr>
          <a:ln/>
        </p:spPr>
        <p:txBody>
          <a:bodyPr/>
          <a:lstStyle>
            <a:lvl1pPr>
              <a:defRPr/>
            </a:lvl1pPr>
          </a:lstStyle>
          <a:p>
            <a:pPr>
              <a:defRPr/>
            </a:pPr>
            <a:fld id="{0E902E4F-DE1B-4F63-9351-DDA1AAE61289}" type="datetime1">
              <a:rPr lang="zh-CN" altLang="en-US"/>
              <a:pPr>
                <a:defRPr/>
              </a:pPr>
              <a:t>2021/11/3</a:t>
            </a:fld>
            <a:endParaRPr lang="en-US" altLang="zh-CN"/>
          </a:p>
        </p:txBody>
      </p:sp>
      <p:sp>
        <p:nvSpPr>
          <p:cNvPr id="3" name="Rectangle 5">
            <a:extLst>
              <a:ext uri="{FF2B5EF4-FFF2-40B4-BE49-F238E27FC236}">
                <a16:creationId xmlns:a16="http://schemas.microsoft.com/office/drawing/2014/main" id="{A94BE432-DC93-4DDB-9FDD-324F04665D81}"/>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4" name="Rectangle 6">
            <a:extLst>
              <a:ext uri="{FF2B5EF4-FFF2-40B4-BE49-F238E27FC236}">
                <a16:creationId xmlns:a16="http://schemas.microsoft.com/office/drawing/2014/main" id="{165CA3A3-3A18-40CD-B62A-04100CF1E70E}"/>
              </a:ext>
            </a:extLst>
          </p:cNvPr>
          <p:cNvSpPr>
            <a:spLocks noGrp="1" noChangeArrowheads="1"/>
          </p:cNvSpPr>
          <p:nvPr>
            <p:ph type="sldNum" sz="quarter" idx="12"/>
          </p:nvPr>
        </p:nvSpPr>
        <p:spPr>
          <a:ln/>
        </p:spPr>
        <p:txBody>
          <a:bodyPr/>
          <a:lstStyle>
            <a:lvl1pPr>
              <a:defRPr/>
            </a:lvl1pPr>
          </a:lstStyle>
          <a:p>
            <a:pPr>
              <a:defRPr/>
            </a:pPr>
            <a:fld id="{01862756-EF73-4102-B978-7D4B5276454D}" type="slidenum">
              <a:rPr lang="zh-CN" altLang="en-US"/>
              <a:pPr>
                <a:defRPr/>
              </a:pPr>
              <a:t>‹#›</a:t>
            </a:fld>
            <a:endParaRPr lang="en-US" altLang="zh-CN"/>
          </a:p>
        </p:txBody>
      </p:sp>
    </p:spTree>
    <p:extLst>
      <p:ext uri="{BB962C8B-B14F-4D97-AF65-F5344CB8AC3E}">
        <p14:creationId xmlns:p14="http://schemas.microsoft.com/office/powerpoint/2010/main" val="310154408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68BC47E-5D76-4D03-8CDF-6E496EB1E166}"/>
              </a:ext>
            </a:extLst>
          </p:cNvPr>
          <p:cNvSpPr>
            <a:spLocks noGrp="1" noChangeArrowheads="1"/>
          </p:cNvSpPr>
          <p:nvPr>
            <p:ph type="dt" sz="half" idx="10"/>
          </p:nvPr>
        </p:nvSpPr>
        <p:spPr>
          <a:ln/>
        </p:spPr>
        <p:txBody>
          <a:bodyPr/>
          <a:lstStyle>
            <a:lvl1pPr>
              <a:defRPr/>
            </a:lvl1pPr>
          </a:lstStyle>
          <a:p>
            <a:pPr>
              <a:defRPr/>
            </a:pPr>
            <a:fld id="{69CB9B32-AD99-4DC7-AB70-429B55A24CA8}" type="datetime1">
              <a:rPr lang="zh-CN" altLang="en-US"/>
              <a:pPr>
                <a:defRPr/>
              </a:pPr>
              <a:t>2021/11/3</a:t>
            </a:fld>
            <a:endParaRPr lang="en-US" altLang="zh-CN"/>
          </a:p>
        </p:txBody>
      </p:sp>
      <p:sp>
        <p:nvSpPr>
          <p:cNvPr id="6" name="Rectangle 5">
            <a:extLst>
              <a:ext uri="{FF2B5EF4-FFF2-40B4-BE49-F238E27FC236}">
                <a16:creationId xmlns:a16="http://schemas.microsoft.com/office/drawing/2014/main" id="{ED6FC0EF-133D-401A-960A-0D0F48F0CAC3}"/>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7" name="Rectangle 6">
            <a:extLst>
              <a:ext uri="{FF2B5EF4-FFF2-40B4-BE49-F238E27FC236}">
                <a16:creationId xmlns:a16="http://schemas.microsoft.com/office/drawing/2014/main" id="{6B8E6C06-CDB6-421F-AD5A-FE25CF2A3AF2}"/>
              </a:ext>
            </a:extLst>
          </p:cNvPr>
          <p:cNvSpPr>
            <a:spLocks noGrp="1" noChangeArrowheads="1"/>
          </p:cNvSpPr>
          <p:nvPr>
            <p:ph type="sldNum" sz="quarter" idx="12"/>
          </p:nvPr>
        </p:nvSpPr>
        <p:spPr>
          <a:ln/>
        </p:spPr>
        <p:txBody>
          <a:bodyPr/>
          <a:lstStyle>
            <a:lvl1pPr>
              <a:defRPr/>
            </a:lvl1pPr>
          </a:lstStyle>
          <a:p>
            <a:pPr>
              <a:defRPr/>
            </a:pPr>
            <a:fld id="{0C13863F-CD26-44CF-A077-11259E4854A3}" type="slidenum">
              <a:rPr lang="zh-CN" altLang="en-US"/>
              <a:pPr>
                <a:defRPr/>
              </a:pPr>
              <a:t>‹#›</a:t>
            </a:fld>
            <a:endParaRPr lang="en-US" altLang="zh-CN"/>
          </a:p>
        </p:txBody>
      </p:sp>
    </p:spTree>
    <p:extLst>
      <p:ext uri="{BB962C8B-B14F-4D97-AF65-F5344CB8AC3E}">
        <p14:creationId xmlns:p14="http://schemas.microsoft.com/office/powerpoint/2010/main" val="309337593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D30B7C7B-303E-4FD1-ABED-093917636CF2}"/>
              </a:ext>
            </a:extLst>
          </p:cNvPr>
          <p:cNvSpPr>
            <a:spLocks noGrp="1" noChangeArrowheads="1"/>
          </p:cNvSpPr>
          <p:nvPr>
            <p:ph type="dt" sz="half" idx="10"/>
          </p:nvPr>
        </p:nvSpPr>
        <p:spPr>
          <a:ln/>
        </p:spPr>
        <p:txBody>
          <a:bodyPr/>
          <a:lstStyle>
            <a:lvl1pPr>
              <a:defRPr/>
            </a:lvl1pPr>
          </a:lstStyle>
          <a:p>
            <a:pPr>
              <a:defRPr/>
            </a:pPr>
            <a:fld id="{73915760-577F-4BD6-8058-C6809CA4FE6A}" type="datetime1">
              <a:rPr lang="zh-CN" altLang="en-US"/>
              <a:pPr>
                <a:defRPr/>
              </a:pPr>
              <a:t>2021/11/3</a:t>
            </a:fld>
            <a:endParaRPr lang="en-US" altLang="zh-CN"/>
          </a:p>
        </p:txBody>
      </p:sp>
      <p:sp>
        <p:nvSpPr>
          <p:cNvPr id="6" name="Rectangle 5">
            <a:extLst>
              <a:ext uri="{FF2B5EF4-FFF2-40B4-BE49-F238E27FC236}">
                <a16:creationId xmlns:a16="http://schemas.microsoft.com/office/drawing/2014/main" id="{8AC1C68C-7F54-4184-9C44-A50037FDC758}"/>
              </a:ext>
            </a:extLst>
          </p:cNvPr>
          <p:cNvSpPr>
            <a:spLocks noGrp="1" noChangeArrowheads="1"/>
          </p:cNvSpPr>
          <p:nvPr>
            <p:ph type="ftr" sz="quarter" idx="11"/>
          </p:nvPr>
        </p:nvSpPr>
        <p:spPr>
          <a:ln/>
        </p:spPr>
        <p:txBody>
          <a:bodyPr/>
          <a:lstStyle>
            <a:lvl1pPr>
              <a:defRPr/>
            </a:lvl1pPr>
          </a:lstStyle>
          <a:p>
            <a:pPr>
              <a:defRPr/>
            </a:pPr>
            <a:r>
              <a:rPr lang="zh-CN" altLang="en-US"/>
              <a:t>史忠植 人工智能导论：神经网络与深度学习 </a:t>
            </a:r>
            <a:endParaRPr lang="en-US" altLang="zh-CN"/>
          </a:p>
        </p:txBody>
      </p:sp>
      <p:sp>
        <p:nvSpPr>
          <p:cNvPr id="7" name="Rectangle 6">
            <a:extLst>
              <a:ext uri="{FF2B5EF4-FFF2-40B4-BE49-F238E27FC236}">
                <a16:creationId xmlns:a16="http://schemas.microsoft.com/office/drawing/2014/main" id="{9665CEE7-0B75-426C-99C4-99C789BB5FDB}"/>
              </a:ext>
            </a:extLst>
          </p:cNvPr>
          <p:cNvSpPr>
            <a:spLocks noGrp="1" noChangeArrowheads="1"/>
          </p:cNvSpPr>
          <p:nvPr>
            <p:ph type="sldNum" sz="quarter" idx="12"/>
          </p:nvPr>
        </p:nvSpPr>
        <p:spPr>
          <a:ln/>
        </p:spPr>
        <p:txBody>
          <a:bodyPr/>
          <a:lstStyle>
            <a:lvl1pPr>
              <a:defRPr/>
            </a:lvl1pPr>
          </a:lstStyle>
          <a:p>
            <a:pPr>
              <a:defRPr/>
            </a:pPr>
            <a:fld id="{9ED088DC-54E3-4452-B6B7-9600A0D6332A}" type="slidenum">
              <a:rPr lang="zh-CN" altLang="en-US"/>
              <a:pPr>
                <a:defRPr/>
              </a:pPr>
              <a:t>‹#›</a:t>
            </a:fld>
            <a:endParaRPr lang="en-US" altLang="zh-CN"/>
          </a:p>
        </p:txBody>
      </p:sp>
    </p:spTree>
    <p:extLst>
      <p:ext uri="{BB962C8B-B14F-4D97-AF65-F5344CB8AC3E}">
        <p14:creationId xmlns:p14="http://schemas.microsoft.com/office/powerpoint/2010/main" val="361399426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2B4CF41-7357-4DEA-8484-12E31E563B46}"/>
              </a:ext>
            </a:extLst>
          </p:cNvPr>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48EF686E-C488-4A3E-9629-63A375EC1BD3}"/>
              </a:ext>
            </a:extLst>
          </p:cNvPr>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96292" name="Rectangle 4">
            <a:extLst>
              <a:ext uri="{FF2B5EF4-FFF2-40B4-BE49-F238E27FC236}">
                <a16:creationId xmlns:a16="http://schemas.microsoft.com/office/drawing/2014/main" id="{516916AF-CD33-4117-97DF-677701A78E81}"/>
              </a:ext>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ea typeface="+mn-ea"/>
              </a:defRPr>
            </a:lvl1pPr>
          </a:lstStyle>
          <a:p>
            <a:pPr>
              <a:defRPr/>
            </a:pPr>
            <a:fld id="{09A3999E-438A-4258-9246-20E3B6011FFA}" type="datetime1">
              <a:rPr lang="zh-CN" altLang="en-US"/>
              <a:pPr>
                <a:defRPr/>
              </a:pPr>
              <a:t>2021/11/3</a:t>
            </a:fld>
            <a:endParaRPr lang="en-US" altLang="zh-CN"/>
          </a:p>
        </p:txBody>
      </p:sp>
      <p:sp>
        <p:nvSpPr>
          <p:cNvPr id="396293" name="Rectangle 5">
            <a:extLst>
              <a:ext uri="{FF2B5EF4-FFF2-40B4-BE49-F238E27FC236}">
                <a16:creationId xmlns:a16="http://schemas.microsoft.com/office/drawing/2014/main" id="{0FFF4412-D023-46AE-BF49-3B7E3247107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mn-ea"/>
              </a:defRPr>
            </a:lvl1pPr>
          </a:lstStyle>
          <a:p>
            <a:pPr>
              <a:defRPr/>
            </a:pPr>
            <a:r>
              <a:rPr lang="zh-CN" altLang="en-US"/>
              <a:t>史忠植 人工智能导论：神经网络与深度学习 </a:t>
            </a:r>
            <a:endParaRPr lang="en-US" altLang="zh-CN"/>
          </a:p>
        </p:txBody>
      </p:sp>
      <p:sp>
        <p:nvSpPr>
          <p:cNvPr id="396294" name="Rectangle 6">
            <a:extLst>
              <a:ext uri="{FF2B5EF4-FFF2-40B4-BE49-F238E27FC236}">
                <a16:creationId xmlns:a16="http://schemas.microsoft.com/office/drawing/2014/main" id="{7F72D75C-4089-460B-AEBD-7A35C2EC2EC0}"/>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a typeface="+mn-ea"/>
              </a:defRPr>
            </a:lvl1pPr>
          </a:lstStyle>
          <a:p>
            <a:pPr>
              <a:defRPr/>
            </a:pPr>
            <a:fld id="{BEA07671-841B-4981-AA05-6B62E8108DA5}" type="slidenum">
              <a:rPr lang="zh-CN" altLang="en-US"/>
              <a:pPr>
                <a:defRPr/>
              </a:pPr>
              <a:t>‹#›</a:t>
            </a:fld>
            <a:endParaRPr lang="en-US" altLang="zh-CN"/>
          </a:p>
        </p:txBody>
      </p:sp>
      <p:sp>
        <p:nvSpPr>
          <p:cNvPr id="2055" name="Rectangle 7">
            <a:extLst>
              <a:ext uri="{FF2B5EF4-FFF2-40B4-BE49-F238E27FC236}">
                <a16:creationId xmlns:a16="http://schemas.microsoft.com/office/drawing/2014/main" id="{399C9240-661E-439C-8F83-D5FE6A0BF2F6}"/>
              </a:ext>
            </a:extLst>
          </p:cNvPr>
          <p:cNvSpPr>
            <a:spLocks noChangeArrowheads="1"/>
          </p:cNvSpPr>
          <p:nvPr userDrawn="1"/>
        </p:nvSpPr>
        <p:spPr bwMode="auto">
          <a:xfrm>
            <a:off x="395288" y="1412875"/>
            <a:ext cx="828198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
        <p:nvSpPr>
          <p:cNvPr id="1032" name="Line 8">
            <a:extLst>
              <a:ext uri="{FF2B5EF4-FFF2-40B4-BE49-F238E27FC236}">
                <a16:creationId xmlns:a16="http://schemas.microsoft.com/office/drawing/2014/main" id="{EC57136A-83E0-4BA2-B93E-60AC25D0D292}"/>
              </a:ext>
            </a:extLst>
          </p:cNvPr>
          <p:cNvSpPr>
            <a:spLocks noChangeShapeType="1"/>
          </p:cNvSpPr>
          <p:nvPr userDrawn="1"/>
        </p:nvSpPr>
        <p:spPr bwMode="auto">
          <a:xfrm>
            <a:off x="468313" y="6165850"/>
            <a:ext cx="8280400" cy="0"/>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234"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Lst>
  <p:transition spd="med"/>
  <p:hf hdr="0"/>
  <p:txStyles>
    <p:titleStyle>
      <a:lvl1pPr algn="l" rtl="0" eaLnBrk="0" fontAlgn="base" hangingPunct="0">
        <a:spcBef>
          <a:spcPct val="0"/>
        </a:spcBef>
        <a:spcAft>
          <a:spcPct val="0"/>
        </a:spcAft>
        <a:defRPr sz="3900" b="1">
          <a:solidFill>
            <a:schemeClr val="tx2"/>
          </a:solidFill>
          <a:latin typeface="+mj-lt"/>
          <a:ea typeface="宋体" pitchFamily="2" charset="-122"/>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SimSun" pitchFamily="2" charset="-122"/>
        </a:defRPr>
      </a:lvl6pPr>
      <a:lvl7pPr marL="914400" algn="l" rtl="0" fontAlgn="base">
        <a:spcBef>
          <a:spcPct val="0"/>
        </a:spcBef>
        <a:spcAft>
          <a:spcPct val="0"/>
        </a:spcAft>
        <a:defRPr sz="3900" b="1">
          <a:solidFill>
            <a:schemeClr val="tx2"/>
          </a:solidFill>
          <a:latin typeface="Arial" pitchFamily="34" charset="0"/>
          <a:ea typeface="SimSun" pitchFamily="2" charset="-122"/>
        </a:defRPr>
      </a:lvl7pPr>
      <a:lvl8pPr marL="1371600" algn="l" rtl="0" fontAlgn="base">
        <a:spcBef>
          <a:spcPct val="0"/>
        </a:spcBef>
        <a:spcAft>
          <a:spcPct val="0"/>
        </a:spcAft>
        <a:defRPr sz="3900" b="1">
          <a:solidFill>
            <a:schemeClr val="tx2"/>
          </a:solidFill>
          <a:latin typeface="Arial" pitchFamily="34" charset="0"/>
          <a:ea typeface="SimSun" pitchFamily="2" charset="-122"/>
        </a:defRPr>
      </a:lvl8pPr>
      <a:lvl9pPr marL="1828800" algn="l" rtl="0" fontAlgn="base">
        <a:spcBef>
          <a:spcPct val="0"/>
        </a:spcBef>
        <a:spcAft>
          <a:spcPct val="0"/>
        </a:spcAft>
        <a:defRPr sz="3900" b="1">
          <a:solidFill>
            <a:schemeClr val="tx2"/>
          </a:solidFill>
          <a:latin typeface="Arial" pitchFamily="34" charset="0"/>
          <a:ea typeface="SimSun" pitchFamily="2" charset="-122"/>
        </a:defRPr>
      </a:lvl9pPr>
    </p:titleStyle>
    <p:bodyStyle>
      <a:lvl1pPr marL="342900" indent="-342900" algn="l" rtl="0" eaLnBrk="0" fontAlgn="base" hangingPunct="0">
        <a:spcBef>
          <a:spcPct val="20000"/>
        </a:spcBef>
        <a:spcAft>
          <a:spcPct val="0"/>
        </a:spcAft>
        <a:buClr>
          <a:srgbClr val="FF0000"/>
        </a:buClr>
        <a:buSzPct val="70000"/>
        <a:buFont typeface="Wingdings" panose="05000000000000000000" pitchFamily="2" charset="2"/>
        <a:buChar char="l"/>
        <a:defRPr sz="3000">
          <a:solidFill>
            <a:schemeClr val="tx1"/>
          </a:solidFill>
          <a:latin typeface="+mn-lt"/>
          <a:ea typeface="宋体" pitchFamily="2" charset="-122"/>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宋体" pitchFamily="2" charset="-122"/>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宋体" pitchFamily="2" charset="-122"/>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宋体" pitchFamily="2" charset="-122"/>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宋体" pitchFamily="2" charset="-122"/>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FFFFFF"/>
            </a:gs>
            <a:gs pos="100000">
              <a:srgbClr val="B8B8B8"/>
            </a:gs>
          </a:gsLst>
          <a:lin ang="5400000"/>
        </a:gradFill>
        <a:effectLst/>
      </p:bgPr>
    </p:bg>
    <p:spTree>
      <p:nvGrpSpPr>
        <p:cNvPr id="1" name=""/>
        <p:cNvGrpSpPr/>
        <p:nvPr/>
      </p:nvGrpSpPr>
      <p:grpSpPr>
        <a:xfrm>
          <a:off x="0" y="0"/>
          <a:ext cx="0" cy="0"/>
          <a:chOff x="0" y="0"/>
          <a:chExt cx="0" cy="0"/>
        </a:xfrm>
      </p:grpSpPr>
      <p:pic>
        <p:nvPicPr>
          <p:cNvPr id="2050" name="Picture 2" descr="\\DROBO-FS\QuickDrops\JB\PPTX NG\Droplets\LightingOverlay.png">
            <a:extLst>
              <a:ext uri="{FF2B5EF4-FFF2-40B4-BE49-F238E27FC236}">
                <a16:creationId xmlns:a16="http://schemas.microsoft.com/office/drawing/2014/main" id="{C6960FDF-08B9-41CE-A7D5-9808D9CFDD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a:extLst>
              <a:ext uri="{FF2B5EF4-FFF2-40B4-BE49-F238E27FC236}">
                <a16:creationId xmlns:a16="http://schemas.microsoft.com/office/drawing/2014/main" id="{07C9FB77-9E54-490E-951C-F1723AE873F1}"/>
              </a:ext>
            </a:extLst>
          </p:cNvPr>
          <p:cNvSpPr>
            <a:spLocks noGrp="1"/>
          </p:cNvSpPr>
          <p:nvPr>
            <p:ph type="title"/>
          </p:nvPr>
        </p:nvSpPr>
        <p:spPr>
          <a:xfrm>
            <a:off x="685800" y="619125"/>
            <a:ext cx="7772400" cy="15954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a:extLst>
              <a:ext uri="{FF2B5EF4-FFF2-40B4-BE49-F238E27FC236}">
                <a16:creationId xmlns:a16="http://schemas.microsoft.com/office/drawing/2014/main" id="{7209A329-6E8F-47D9-BE15-122FADAA6820}"/>
              </a:ext>
            </a:extLst>
          </p:cNvPr>
          <p:cNvSpPr>
            <a:spLocks noGrp="1"/>
          </p:cNvSpPr>
          <p:nvPr>
            <p:ph type="body" idx="1"/>
          </p:nvPr>
        </p:nvSpPr>
        <p:spPr>
          <a:xfrm>
            <a:off x="685800" y="2366963"/>
            <a:ext cx="7772400" cy="34242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C74049C0-96FE-4CEB-A8B0-BE37FA386034}"/>
              </a:ext>
            </a:extLst>
          </p:cNvPr>
          <p:cNvSpPr>
            <a:spLocks noGrp="1"/>
          </p:cNvSpPr>
          <p:nvPr>
            <p:ph type="dt" sz="half" idx="2"/>
          </p:nvPr>
        </p:nvSpPr>
        <p:spPr>
          <a:xfrm>
            <a:off x="5759450" y="5883275"/>
            <a:ext cx="2057400" cy="365125"/>
          </a:xfrm>
          <a:prstGeom prst="rect">
            <a:avLst/>
          </a:prstGeom>
        </p:spPr>
        <p:txBody>
          <a:bodyPr vert="horz" lIns="91440" tIns="45720" rIns="91440" bIns="45720" rtlCol="0" anchor="ctr"/>
          <a:lstStyle>
            <a:lvl1pPr algn="r">
              <a:defRPr sz="1000" smtClean="0">
                <a:solidFill>
                  <a:schemeClr val="tx1"/>
                </a:solidFill>
                <a:ea typeface="+mn-ea"/>
              </a:defRPr>
            </a:lvl1pPr>
          </a:lstStyle>
          <a:p>
            <a:pPr>
              <a:defRPr/>
            </a:pPr>
            <a:fld id="{667949E2-5DC3-4110-8CE6-5567AB54FE40}" type="datetime1">
              <a:rPr lang="zh-CN" altLang="en-US"/>
              <a:pPr>
                <a:defRPr/>
              </a:pPr>
              <a:t>2021/11/3</a:t>
            </a:fld>
            <a:endParaRPr lang="en-US" altLang="zh-CN"/>
          </a:p>
        </p:txBody>
      </p:sp>
      <p:sp>
        <p:nvSpPr>
          <p:cNvPr id="5" name="Footer Placeholder 4">
            <a:extLst>
              <a:ext uri="{FF2B5EF4-FFF2-40B4-BE49-F238E27FC236}">
                <a16:creationId xmlns:a16="http://schemas.microsoft.com/office/drawing/2014/main" id="{37D096D2-1AFA-46C7-AA6F-7246A96ED0C1}"/>
              </a:ext>
            </a:extLst>
          </p:cNvPr>
          <p:cNvSpPr>
            <a:spLocks noGrp="1"/>
          </p:cNvSpPr>
          <p:nvPr>
            <p:ph type="ftr" sz="quarter" idx="3"/>
          </p:nvPr>
        </p:nvSpPr>
        <p:spPr>
          <a:xfrm>
            <a:off x="685800" y="5883275"/>
            <a:ext cx="5003800" cy="365125"/>
          </a:xfrm>
          <a:prstGeom prst="rect">
            <a:avLst/>
          </a:prstGeom>
        </p:spPr>
        <p:txBody>
          <a:bodyPr vert="horz" lIns="91440" tIns="45720" rIns="91440" bIns="45720" rtlCol="0" anchor="ctr"/>
          <a:lstStyle>
            <a:lvl1pPr algn="l">
              <a:defRPr sz="1000">
                <a:solidFill>
                  <a:schemeClr val="tx1"/>
                </a:solidFill>
                <a:ea typeface="+mn-ea"/>
              </a:defRPr>
            </a:lvl1pPr>
          </a:lstStyle>
          <a:p>
            <a:pPr>
              <a:defRPr/>
            </a:pPr>
            <a:r>
              <a:rPr lang="zh-CN" altLang="en-US"/>
              <a:t>史忠植 人工智能导论：神经网络与深度学习 </a:t>
            </a:r>
            <a:endParaRPr lang="en-US" altLang="zh-CN"/>
          </a:p>
        </p:txBody>
      </p:sp>
      <p:sp>
        <p:nvSpPr>
          <p:cNvPr id="6" name="Slide Number Placeholder 5">
            <a:extLst>
              <a:ext uri="{FF2B5EF4-FFF2-40B4-BE49-F238E27FC236}">
                <a16:creationId xmlns:a16="http://schemas.microsoft.com/office/drawing/2014/main" id="{A90B3B3D-ADFF-4806-B897-3D9EF6B96D50}"/>
              </a:ext>
            </a:extLst>
          </p:cNvPr>
          <p:cNvSpPr>
            <a:spLocks noGrp="1"/>
          </p:cNvSpPr>
          <p:nvPr>
            <p:ph type="sldNum" sz="quarter" idx="4"/>
          </p:nvPr>
        </p:nvSpPr>
        <p:spPr>
          <a:xfrm>
            <a:off x="7885113" y="5883275"/>
            <a:ext cx="573087" cy="365125"/>
          </a:xfrm>
          <a:prstGeom prst="rect">
            <a:avLst/>
          </a:prstGeom>
        </p:spPr>
        <p:txBody>
          <a:bodyPr vert="horz" lIns="91440" tIns="45720" rIns="91440" bIns="45720" rtlCol="0" anchor="ctr"/>
          <a:lstStyle>
            <a:lvl1pPr algn="r">
              <a:defRPr sz="1000" smtClean="0">
                <a:solidFill>
                  <a:schemeClr val="tx1"/>
                </a:solidFill>
                <a:ea typeface="+mn-ea"/>
              </a:defRPr>
            </a:lvl1pPr>
          </a:lstStyle>
          <a:p>
            <a:pPr>
              <a:defRPr/>
            </a:pPr>
            <a:fld id="{CF14FBFB-6A91-45D4-BF1C-0627B4F9AF81}" type="slidenum">
              <a:rPr lang="zh-CN" altLang="en-US"/>
              <a:pPr>
                <a:defRPr/>
              </a:pPr>
              <a:t>‹#›</a:t>
            </a:fld>
            <a:endParaRPr lang="en-US" altLang="zh-CN"/>
          </a:p>
        </p:txBody>
      </p:sp>
      <p:sp>
        <p:nvSpPr>
          <p:cNvPr id="8" name="Rectangle 7">
            <a:extLst>
              <a:ext uri="{FF2B5EF4-FFF2-40B4-BE49-F238E27FC236}">
                <a16:creationId xmlns:a16="http://schemas.microsoft.com/office/drawing/2014/main" id="{75FC3832-1F1B-4624-9465-128BC0263567}"/>
              </a:ext>
            </a:extLst>
          </p:cNvPr>
          <p:cNvSpPr>
            <a:spLocks noChangeArrowheads="1"/>
          </p:cNvSpPr>
          <p:nvPr userDrawn="1"/>
        </p:nvSpPr>
        <p:spPr bwMode="auto">
          <a:xfrm>
            <a:off x="395288" y="1412875"/>
            <a:ext cx="8281987" cy="71438"/>
          </a:xfrm>
          <a:prstGeom prst="rect">
            <a:avLst/>
          </a:prstGeom>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n>
            <a:noFill/>
          </a:ln>
        </p:spPr>
        <p:txBody>
          <a:bodyPr wrap="none" anchor="ct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ea typeface="+mn-ea"/>
            </a:endParaRPr>
          </a:p>
        </p:txBody>
      </p:sp>
    </p:spTree>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Lst>
  <p:hf hdr="0"/>
  <p:txStyles>
    <p:titleStyle>
      <a:lvl1pPr algn="ctr" rtl="0" fontAlgn="base">
        <a:lnSpc>
          <a:spcPct val="90000"/>
        </a:lnSpc>
        <a:spcBef>
          <a:spcPct val="0"/>
        </a:spcBef>
        <a:spcAft>
          <a:spcPct val="0"/>
        </a:spcAft>
        <a:defRPr sz="3600" kern="1200" cap="all">
          <a:solidFill>
            <a:schemeClr val="tx1"/>
          </a:solidFill>
          <a:latin typeface="+mj-lt"/>
          <a:ea typeface="+mj-ea"/>
          <a:cs typeface="+mj-cs"/>
        </a:defRPr>
      </a:lvl1pPr>
      <a:lvl2pPr algn="ctr" rtl="0" fontAlgn="base">
        <a:lnSpc>
          <a:spcPct val="90000"/>
        </a:lnSpc>
        <a:spcBef>
          <a:spcPct val="0"/>
        </a:spcBef>
        <a:spcAft>
          <a:spcPct val="0"/>
        </a:spcAft>
        <a:defRPr sz="3600">
          <a:solidFill>
            <a:schemeClr val="tx1"/>
          </a:solidFill>
          <a:latin typeface="Tw Cen MT" panose="020B0602020104020603" pitchFamily="34" charset="0"/>
        </a:defRPr>
      </a:lvl2pPr>
      <a:lvl3pPr algn="ctr" rtl="0" fontAlgn="base">
        <a:lnSpc>
          <a:spcPct val="90000"/>
        </a:lnSpc>
        <a:spcBef>
          <a:spcPct val="0"/>
        </a:spcBef>
        <a:spcAft>
          <a:spcPct val="0"/>
        </a:spcAft>
        <a:defRPr sz="3600">
          <a:solidFill>
            <a:schemeClr val="tx1"/>
          </a:solidFill>
          <a:latin typeface="Tw Cen MT" panose="020B0602020104020603" pitchFamily="34" charset="0"/>
        </a:defRPr>
      </a:lvl3pPr>
      <a:lvl4pPr algn="ctr" rtl="0" fontAlgn="base">
        <a:lnSpc>
          <a:spcPct val="90000"/>
        </a:lnSpc>
        <a:spcBef>
          <a:spcPct val="0"/>
        </a:spcBef>
        <a:spcAft>
          <a:spcPct val="0"/>
        </a:spcAft>
        <a:defRPr sz="3600">
          <a:solidFill>
            <a:schemeClr val="tx1"/>
          </a:solidFill>
          <a:latin typeface="Tw Cen MT" panose="020B0602020104020603" pitchFamily="34" charset="0"/>
        </a:defRPr>
      </a:lvl4pPr>
      <a:lvl5pPr algn="ctr" rtl="0" fontAlgn="base">
        <a:lnSpc>
          <a:spcPct val="90000"/>
        </a:lnSpc>
        <a:spcBef>
          <a:spcPct val="0"/>
        </a:spcBef>
        <a:spcAft>
          <a:spcPct val="0"/>
        </a:spcAft>
        <a:defRPr sz="3600">
          <a:solidFill>
            <a:schemeClr val="tx1"/>
          </a:solidFill>
          <a:latin typeface="Tw Cen MT" panose="020B0602020104020603" pitchFamily="34" charset="0"/>
        </a:defRPr>
      </a:lvl5pPr>
      <a:lvl6pPr marL="457200" algn="ctr" rtl="0" fontAlgn="base">
        <a:lnSpc>
          <a:spcPct val="90000"/>
        </a:lnSpc>
        <a:spcBef>
          <a:spcPct val="0"/>
        </a:spcBef>
        <a:spcAft>
          <a:spcPct val="0"/>
        </a:spcAft>
        <a:defRPr sz="3600">
          <a:solidFill>
            <a:schemeClr val="tx1"/>
          </a:solidFill>
          <a:latin typeface="Tw Cen MT" panose="020B0602020104020603" pitchFamily="34" charset="0"/>
        </a:defRPr>
      </a:lvl6pPr>
      <a:lvl7pPr marL="914400" algn="ctr" rtl="0" fontAlgn="base">
        <a:lnSpc>
          <a:spcPct val="90000"/>
        </a:lnSpc>
        <a:spcBef>
          <a:spcPct val="0"/>
        </a:spcBef>
        <a:spcAft>
          <a:spcPct val="0"/>
        </a:spcAft>
        <a:defRPr sz="3600">
          <a:solidFill>
            <a:schemeClr val="tx1"/>
          </a:solidFill>
          <a:latin typeface="Tw Cen MT" panose="020B0602020104020603" pitchFamily="34" charset="0"/>
        </a:defRPr>
      </a:lvl7pPr>
      <a:lvl8pPr marL="1371600" algn="ctr" rtl="0" fontAlgn="base">
        <a:lnSpc>
          <a:spcPct val="90000"/>
        </a:lnSpc>
        <a:spcBef>
          <a:spcPct val="0"/>
        </a:spcBef>
        <a:spcAft>
          <a:spcPct val="0"/>
        </a:spcAft>
        <a:defRPr sz="3600">
          <a:solidFill>
            <a:schemeClr val="tx1"/>
          </a:solidFill>
          <a:latin typeface="Tw Cen MT" panose="020B0602020104020603" pitchFamily="34" charset="0"/>
        </a:defRPr>
      </a:lvl8pPr>
      <a:lvl9pPr marL="1828800" algn="ctr" rtl="0" fontAlgn="base">
        <a:lnSpc>
          <a:spcPct val="90000"/>
        </a:lnSpc>
        <a:spcBef>
          <a:spcPct val="0"/>
        </a:spcBef>
        <a:spcAft>
          <a:spcPct val="0"/>
        </a:spcAft>
        <a:defRPr sz="3600">
          <a:solidFill>
            <a:schemeClr val="tx1"/>
          </a:solidFill>
          <a:latin typeface="Tw Cen MT" panose="020B0602020104020603" pitchFamily="34" charset="0"/>
        </a:defRPr>
      </a:lvl9pPr>
    </p:titleStyle>
    <p:bodyStyle>
      <a:lvl1pPr marL="228600" indent="-228600" algn="l" rtl="0" fontAlgn="base">
        <a:lnSpc>
          <a:spcPct val="120000"/>
        </a:lnSpc>
        <a:spcBef>
          <a:spcPts val="1000"/>
        </a:spcBef>
        <a:spcAft>
          <a:spcPct val="0"/>
        </a:spcAft>
        <a:buClr>
          <a:schemeClr val="tx1"/>
        </a:buClr>
        <a:buFont typeface="Arial" panose="020B0604020202020204" pitchFamily="34" charset="0"/>
        <a:buChar char="•"/>
        <a:defRPr sz="2000" kern="1200" cap="all">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tx1"/>
        </a:buClr>
        <a:buFont typeface="Arial" panose="020B0604020202020204" pitchFamily="34" charset="0"/>
        <a:buChar char="•"/>
        <a:defRPr kern="1200" cap="all">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tx1"/>
        </a:buClr>
        <a:buFont typeface="Arial" panose="020B0604020202020204" pitchFamily="34" charset="0"/>
        <a:buChar char="•"/>
        <a:defRPr sz="1600" kern="1200" cap="all">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tx1"/>
        </a:buClr>
        <a:buFont typeface="Arial" panose="020B0604020202020204" pitchFamily="34" charset="0"/>
        <a:buChar char="•"/>
        <a:defRPr sz="1400" kern="1200" cap="all">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tx1"/>
        </a:buClr>
        <a:buFont typeface="Arial" panose="020B0604020202020204" pitchFamily="34"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0.wmf"/><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8.xml"/><Relationship Id="rId7" Type="http://schemas.openxmlformats.org/officeDocument/2006/relationships/image" Target="../media/image12.wmf"/><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3.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vmlDrawing" Target="../drawings/vmlDrawing6.vml"/><Relationship Id="rId5" Type="http://schemas.openxmlformats.org/officeDocument/2006/relationships/image" Target="../media/image15.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vmlDrawing" Target="../drawings/vmlDrawing7.vml"/><Relationship Id="rId5" Type="http://schemas.openxmlformats.org/officeDocument/2006/relationships/image" Target="../media/image16.w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vmlDrawing" Target="../drawings/vmlDrawing8.vml"/><Relationship Id="rId5" Type="http://schemas.openxmlformats.org/officeDocument/2006/relationships/image" Target="../media/image17.wmf"/><Relationship Id="rId4" Type="http://schemas.openxmlformats.org/officeDocument/2006/relationships/oleObject" Target="../embeddings/oleObject1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vmlDrawing" Target="../drawings/vmlDrawing9.vml"/><Relationship Id="rId5" Type="http://schemas.openxmlformats.org/officeDocument/2006/relationships/image" Target="../media/image18.wmf"/><Relationship Id="rId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0.wmf"/><Relationship Id="rId2" Type="http://schemas.openxmlformats.org/officeDocument/2006/relationships/slideLayout" Target="../slideLayouts/slideLayout17.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19.wmf"/><Relationship Id="rId4"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0.wmf"/><Relationship Id="rId2" Type="http://schemas.openxmlformats.org/officeDocument/2006/relationships/slideLayout" Target="../slideLayouts/slideLayout17.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9.wmf"/><Relationship Id="rId4"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0.wmf"/><Relationship Id="rId2" Type="http://schemas.openxmlformats.org/officeDocument/2006/relationships/slideLayout" Target="../slideLayouts/slideLayout17.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image" Target="../media/image19.wmf"/><Relationship Id="rId4"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0.wmf"/><Relationship Id="rId2" Type="http://schemas.openxmlformats.org/officeDocument/2006/relationships/slideLayout" Target="../slideLayouts/slideLayout17.xml"/><Relationship Id="rId1" Type="http://schemas.openxmlformats.org/officeDocument/2006/relationships/vmlDrawing" Target="../drawings/vmlDrawing13.vml"/><Relationship Id="rId6" Type="http://schemas.openxmlformats.org/officeDocument/2006/relationships/oleObject" Target="../embeddings/oleObject21.bin"/><Relationship Id="rId5" Type="http://schemas.openxmlformats.org/officeDocument/2006/relationships/image" Target="../media/image19.w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vmlDrawing" Target="../drawings/vmlDrawing14.vml"/><Relationship Id="rId5" Type="http://schemas.openxmlformats.org/officeDocument/2006/relationships/image" Target="../media/image21.w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vmlDrawing" Target="../drawings/vmlDrawing15.vml"/><Relationship Id="rId5" Type="http://schemas.openxmlformats.org/officeDocument/2006/relationships/image" Target="../media/image22.wmf"/><Relationship Id="rId4"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31.xml"/><Relationship Id="rId7" Type="http://schemas.openxmlformats.org/officeDocument/2006/relationships/image" Target="../media/image24.wmf"/><Relationship Id="rId2" Type="http://schemas.openxmlformats.org/officeDocument/2006/relationships/slideLayout" Target="../slideLayouts/slideLayout17.xml"/><Relationship Id="rId1" Type="http://schemas.openxmlformats.org/officeDocument/2006/relationships/vmlDrawing" Target="../drawings/vmlDrawing16.vml"/><Relationship Id="rId6" Type="http://schemas.openxmlformats.org/officeDocument/2006/relationships/oleObject" Target="../embeddings/oleObject25.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5.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8.wmf"/><Relationship Id="rId2" Type="http://schemas.openxmlformats.org/officeDocument/2006/relationships/slideLayout" Target="../slideLayouts/slideLayout17.xml"/><Relationship Id="rId1" Type="http://schemas.openxmlformats.org/officeDocument/2006/relationships/vmlDrawing" Target="../drawings/vmlDrawing17.vml"/><Relationship Id="rId6" Type="http://schemas.openxmlformats.org/officeDocument/2006/relationships/oleObject" Target="../embeddings/oleObject29.bin"/><Relationship Id="rId5" Type="http://schemas.openxmlformats.org/officeDocument/2006/relationships/image" Target="../media/image27.wmf"/><Relationship Id="rId4" Type="http://schemas.openxmlformats.org/officeDocument/2006/relationships/oleObject" Target="../embeddings/oleObject2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33.xml"/><Relationship Id="rId7" Type="http://schemas.openxmlformats.org/officeDocument/2006/relationships/image" Target="../media/image30.wmf"/><Relationship Id="rId2" Type="http://schemas.openxmlformats.org/officeDocument/2006/relationships/slideLayout" Target="../slideLayouts/slideLayout17.xml"/><Relationship Id="rId1" Type="http://schemas.openxmlformats.org/officeDocument/2006/relationships/vmlDrawing" Target="../drawings/vmlDrawing18.vml"/><Relationship Id="rId6" Type="http://schemas.openxmlformats.org/officeDocument/2006/relationships/oleObject" Target="../embeddings/oleObject31.bin"/><Relationship Id="rId11" Type="http://schemas.openxmlformats.org/officeDocument/2006/relationships/image" Target="../media/image32.wmf"/><Relationship Id="rId5" Type="http://schemas.openxmlformats.org/officeDocument/2006/relationships/image" Target="../media/image29.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1.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34.xml"/><Relationship Id="rId7" Type="http://schemas.openxmlformats.org/officeDocument/2006/relationships/image" Target="../media/image34.wmf"/><Relationship Id="rId2" Type="http://schemas.openxmlformats.org/officeDocument/2006/relationships/slideLayout" Target="../slideLayouts/slideLayout17.xml"/><Relationship Id="rId1" Type="http://schemas.openxmlformats.org/officeDocument/2006/relationships/vmlDrawing" Target="../drawings/vmlDrawing19.vml"/><Relationship Id="rId6" Type="http://schemas.openxmlformats.org/officeDocument/2006/relationships/oleObject" Target="../embeddings/oleObject35.bin"/><Relationship Id="rId5" Type="http://schemas.openxmlformats.org/officeDocument/2006/relationships/image" Target="../media/image33.wmf"/><Relationship Id="rId4" Type="http://schemas.openxmlformats.org/officeDocument/2006/relationships/oleObject" Target="../embeddings/oleObject34.bin"/><Relationship Id="rId9" Type="http://schemas.openxmlformats.org/officeDocument/2006/relationships/image" Target="../media/image35.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7.wmf"/><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oleObject" Target="../embeddings/oleObject38.bin"/><Relationship Id="rId5" Type="http://schemas.openxmlformats.org/officeDocument/2006/relationships/image" Target="../media/image36.wmf"/><Relationship Id="rId4" Type="http://schemas.openxmlformats.org/officeDocument/2006/relationships/oleObject" Target="../embeddings/oleObject37.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36.xml"/><Relationship Id="rId7" Type="http://schemas.openxmlformats.org/officeDocument/2006/relationships/image" Target="../media/image39.wmf"/><Relationship Id="rId2" Type="http://schemas.openxmlformats.org/officeDocument/2006/relationships/slideLayout" Target="../slideLayouts/slideLayout17.xml"/><Relationship Id="rId1" Type="http://schemas.openxmlformats.org/officeDocument/2006/relationships/vmlDrawing" Target="../drawings/vmlDrawing21.vml"/><Relationship Id="rId6" Type="http://schemas.openxmlformats.org/officeDocument/2006/relationships/oleObject" Target="../embeddings/oleObject40.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0.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3.wmf"/><Relationship Id="rId2" Type="http://schemas.openxmlformats.org/officeDocument/2006/relationships/slideLayout" Target="../slideLayouts/slideLayout17.xml"/><Relationship Id="rId1" Type="http://schemas.openxmlformats.org/officeDocument/2006/relationships/vmlDrawing" Target="../drawings/vmlDrawing22.vml"/><Relationship Id="rId6" Type="http://schemas.openxmlformats.org/officeDocument/2006/relationships/oleObject" Target="../embeddings/oleObject44.bin"/><Relationship Id="rId5" Type="http://schemas.openxmlformats.org/officeDocument/2006/relationships/image" Target="../media/image42.wmf"/><Relationship Id="rId4" Type="http://schemas.openxmlformats.org/officeDocument/2006/relationships/oleObject" Target="../embeddings/oleObject43.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7.xml"/><Relationship Id="rId1" Type="http://schemas.openxmlformats.org/officeDocument/2006/relationships/vmlDrawing" Target="../drawings/vmlDrawing23.vml"/><Relationship Id="rId6" Type="http://schemas.openxmlformats.org/officeDocument/2006/relationships/image" Target="../media/image45.wmf"/><Relationship Id="rId5" Type="http://schemas.openxmlformats.org/officeDocument/2006/relationships/oleObject" Target="../embeddings/oleObject46.bin"/><Relationship Id="rId4" Type="http://schemas.openxmlformats.org/officeDocument/2006/relationships/image" Target="../media/image4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audio" Target="../media/audio2.wav"/></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vmlDrawing" Target="../drawings/vmlDrawing24.vml"/><Relationship Id="rId5" Type="http://schemas.openxmlformats.org/officeDocument/2006/relationships/image" Target="../media/image47.wmf"/><Relationship Id="rId4" Type="http://schemas.openxmlformats.org/officeDocument/2006/relationships/oleObject" Target="../embeddings/oleObject4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9.wmf"/><Relationship Id="rId2" Type="http://schemas.openxmlformats.org/officeDocument/2006/relationships/slideLayout" Target="../slideLayouts/slideLayout17.xml"/><Relationship Id="rId1" Type="http://schemas.openxmlformats.org/officeDocument/2006/relationships/vmlDrawing" Target="../drawings/vmlDrawing25.vml"/><Relationship Id="rId6" Type="http://schemas.openxmlformats.org/officeDocument/2006/relationships/oleObject" Target="../embeddings/oleObject49.bin"/><Relationship Id="rId5" Type="http://schemas.openxmlformats.org/officeDocument/2006/relationships/image" Target="../media/image48.wmf"/><Relationship Id="rId4" Type="http://schemas.openxmlformats.org/officeDocument/2006/relationships/oleObject" Target="../embeddings/oleObject48.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lisa-lab/DeepLearningTutorials"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64.jpeg"/></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18.xml"/><Relationship Id="rId4" Type="http://schemas.openxmlformats.org/officeDocument/2006/relationships/image" Target="../media/image66.jpeg"/></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70.jpeg"/></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FE7DA28-0693-48E1-A248-A5E10069D006}"/>
              </a:ext>
            </a:extLst>
          </p:cNvPr>
          <p:cNvSpPr>
            <a:spLocks noGrp="1" noChangeArrowheads="1"/>
          </p:cNvSpPr>
          <p:nvPr>
            <p:ph type="ctrTitle"/>
          </p:nvPr>
        </p:nvSpPr>
        <p:spPr>
          <a:xfrm>
            <a:off x="827088" y="260350"/>
            <a:ext cx="7058025" cy="2133600"/>
          </a:xfrm>
        </p:spPr>
        <p:txBody>
          <a:bodyPr/>
          <a:lstStyle/>
          <a:p>
            <a:pPr fontAlgn="auto">
              <a:spcAft>
                <a:spcPts val="0"/>
              </a:spcAft>
              <a:defRPr/>
            </a:pPr>
            <a:r>
              <a:rPr lang="zh-CN" altLang="en-US">
                <a:solidFill>
                  <a:srgbClr val="0033CC"/>
                </a:solidFill>
                <a:latin typeface="华文新魏" panose="02010800040101010101" pitchFamily="2" charset="-122"/>
                <a:ea typeface="华文新魏" panose="02010800040101010101" pitchFamily="2" charset="-122"/>
              </a:rPr>
              <a:t>人工智能导论</a:t>
            </a:r>
            <a:br>
              <a:rPr lang="zh-CN" altLang="en-US">
                <a:solidFill>
                  <a:srgbClr val="0033CC"/>
                </a:solidFill>
                <a:latin typeface="华文新魏" panose="02010800040101010101" pitchFamily="2" charset="-122"/>
                <a:ea typeface="华文新魏" panose="02010800040101010101" pitchFamily="2" charset="-122"/>
              </a:rPr>
            </a:br>
            <a:r>
              <a:rPr lang="en-US" altLang="zh-CN" sz="2800">
                <a:solidFill>
                  <a:srgbClr val="0033CC"/>
                </a:solidFill>
                <a:latin typeface="华文新魏" panose="02010800040101010101" pitchFamily="2" charset="-122"/>
                <a:ea typeface="华文新魏" panose="02010800040101010101" pitchFamily="2" charset="-122"/>
              </a:rPr>
              <a:t>Introduction</a:t>
            </a:r>
            <a:r>
              <a:rPr lang="zh-CN" altLang="en-US" sz="2800">
                <a:solidFill>
                  <a:srgbClr val="0033CC"/>
                </a:solidFill>
                <a:latin typeface="华文新魏" panose="02010800040101010101" pitchFamily="2" charset="-122"/>
                <a:ea typeface="华文新魏" panose="02010800040101010101" pitchFamily="2" charset="-122"/>
              </a:rPr>
              <a:t> </a:t>
            </a:r>
            <a:r>
              <a:rPr lang="en-US" altLang="zh-CN" sz="2800">
                <a:solidFill>
                  <a:srgbClr val="0033CC"/>
                </a:solidFill>
                <a:latin typeface="华文新魏" panose="02010800040101010101" pitchFamily="2" charset="-122"/>
                <a:ea typeface="华文新魏" panose="02010800040101010101" pitchFamily="2" charset="-122"/>
              </a:rPr>
              <a:t>to Artificial Intelligence</a:t>
            </a:r>
            <a:br>
              <a:rPr lang="en-US" altLang="zh-CN">
                <a:solidFill>
                  <a:srgbClr val="0033CC"/>
                </a:solidFill>
                <a:latin typeface="华文新魏" panose="02010800040101010101" pitchFamily="2" charset="-122"/>
                <a:ea typeface="华文新魏" panose="02010800040101010101" pitchFamily="2" charset="-122"/>
              </a:rPr>
            </a:br>
            <a:r>
              <a:rPr kumimoji="1" lang="zh-CN" altLang="en-US" sz="4000">
                <a:solidFill>
                  <a:srgbClr val="0033CC"/>
                </a:solidFill>
                <a:latin typeface="隶书" panose="02010509060101010101" pitchFamily="49" charset="-122"/>
                <a:ea typeface="隶书" panose="02010509060101010101" pitchFamily="49" charset="-122"/>
              </a:rPr>
              <a:t>第六章</a:t>
            </a:r>
            <a:endParaRPr kumimoji="1" lang="en-US" altLang="zh-CN">
              <a:latin typeface="隶书" panose="02010509060101010101" pitchFamily="49" charset="-122"/>
              <a:ea typeface="隶书" panose="02010509060101010101" pitchFamily="49" charset="-122"/>
            </a:endParaRPr>
          </a:p>
        </p:txBody>
      </p:sp>
      <p:sp>
        <p:nvSpPr>
          <p:cNvPr id="9219" name="Rectangle 3">
            <a:extLst>
              <a:ext uri="{FF2B5EF4-FFF2-40B4-BE49-F238E27FC236}">
                <a16:creationId xmlns:a16="http://schemas.microsoft.com/office/drawing/2014/main" id="{D1A9BDDA-8CC6-4B4B-9E3A-C4331010A43C}"/>
              </a:ext>
            </a:extLst>
          </p:cNvPr>
          <p:cNvSpPr>
            <a:spLocks noGrp="1" noChangeArrowheads="1"/>
          </p:cNvSpPr>
          <p:nvPr>
            <p:ph type="subTitle" idx="1"/>
          </p:nvPr>
        </p:nvSpPr>
        <p:spPr>
          <a:xfrm>
            <a:off x="1928813" y="5000625"/>
            <a:ext cx="5410200" cy="1228725"/>
          </a:xfrm>
        </p:spPr>
        <p:txBody>
          <a:bodyPr/>
          <a:lstStyle/>
          <a:p>
            <a:pPr fontAlgn="auto">
              <a:lnSpc>
                <a:spcPct val="80000"/>
              </a:lnSpc>
              <a:spcBef>
                <a:spcPct val="0"/>
              </a:spcBef>
              <a:spcAft>
                <a:spcPts val="0"/>
              </a:spcAft>
              <a:buFontTx/>
              <a:buNone/>
              <a:defRPr/>
            </a:pPr>
            <a:r>
              <a:rPr kumimoji="1" lang="zh-CN" altLang="en-US" sz="2800" b="1">
                <a:solidFill>
                  <a:srgbClr val="006600"/>
                </a:solidFill>
                <a:latin typeface="华文行楷" panose="02010800040101010101" pitchFamily="2" charset="-122"/>
                <a:ea typeface="华文行楷" panose="02010800040101010101" pitchFamily="2" charset="-122"/>
              </a:rPr>
              <a:t>史忠植</a:t>
            </a:r>
          </a:p>
          <a:p>
            <a:pPr fontAlgn="auto">
              <a:lnSpc>
                <a:spcPct val="80000"/>
              </a:lnSpc>
              <a:spcBef>
                <a:spcPct val="0"/>
              </a:spcBef>
              <a:spcAft>
                <a:spcPts val="0"/>
              </a:spcAft>
              <a:buFontTx/>
              <a:buNone/>
              <a:defRPr/>
            </a:pPr>
            <a:endParaRPr kumimoji="1" lang="zh-CN" altLang="en-US" sz="2000">
              <a:latin typeface="宋体" panose="02010600030101010101" pitchFamily="2" charset="-122"/>
            </a:endParaRPr>
          </a:p>
          <a:p>
            <a:pPr fontAlgn="auto">
              <a:lnSpc>
                <a:spcPct val="80000"/>
              </a:lnSpc>
              <a:spcBef>
                <a:spcPct val="0"/>
              </a:spcBef>
              <a:spcAft>
                <a:spcPts val="0"/>
              </a:spcAft>
              <a:buFontTx/>
              <a:buNone/>
              <a:defRPr/>
            </a:pPr>
            <a:r>
              <a:rPr kumimoji="1" lang="zh-CN" altLang="en-US" sz="1800">
                <a:latin typeface="宋体" panose="02010600030101010101" pitchFamily="2" charset="-122"/>
              </a:rPr>
              <a:t>  </a:t>
            </a:r>
            <a:r>
              <a:rPr kumimoji="1" lang="zh-CN" altLang="en-US" sz="2000">
                <a:solidFill>
                  <a:srgbClr val="000099"/>
                </a:solidFill>
                <a:latin typeface="华文行楷" panose="02010800040101010101" pitchFamily="2" charset="-122"/>
                <a:ea typeface="华文行楷" panose="02010800040101010101" pitchFamily="2" charset="-122"/>
              </a:rPr>
              <a:t>中国科学院计算技术研究所</a:t>
            </a:r>
          </a:p>
          <a:p>
            <a:pPr fontAlgn="auto">
              <a:lnSpc>
                <a:spcPct val="80000"/>
              </a:lnSpc>
              <a:spcBef>
                <a:spcPct val="0"/>
              </a:spcBef>
              <a:spcAft>
                <a:spcPts val="0"/>
              </a:spcAft>
              <a:buFontTx/>
              <a:buNone/>
              <a:defRPr/>
            </a:pPr>
            <a:r>
              <a:rPr lang="en-US" altLang="zh-CN" sz="2000">
                <a:solidFill>
                  <a:srgbClr val="0000FF"/>
                </a:solidFill>
              </a:rPr>
              <a:t>http://www.intsci.ac.cn/</a:t>
            </a:r>
            <a:endParaRPr lang="zh-CN" altLang="en-US" sz="2000">
              <a:solidFill>
                <a:srgbClr val="0000FF"/>
              </a:solidFill>
            </a:endParaRPr>
          </a:p>
        </p:txBody>
      </p:sp>
      <p:sp>
        <p:nvSpPr>
          <p:cNvPr id="25604" name="日期占位符 1">
            <a:extLst>
              <a:ext uri="{FF2B5EF4-FFF2-40B4-BE49-F238E27FC236}">
                <a16:creationId xmlns:a16="http://schemas.microsoft.com/office/drawing/2014/main" id="{D1DFE064-A3C7-4827-B048-2FCD14C3B1D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3115D46-96AA-42E4-82CC-4B394E315CF2}" type="datetime1">
              <a:rPr lang="zh-CN" altLang="en-US" sz="1000">
                <a:latin typeface="Arial" panose="020B0604020202020204" pitchFamily="34" charset="0"/>
              </a:rPr>
              <a:pPr>
                <a:lnSpc>
                  <a:spcPct val="100000"/>
                </a:lnSpc>
                <a:spcBef>
                  <a:spcPct val="0"/>
                </a:spcBef>
                <a:buClrTx/>
                <a:buFontTx/>
                <a:buNone/>
              </a:pPr>
              <a:t>2021/11/3</a:t>
            </a:fld>
            <a:endParaRPr lang="en-US" altLang="zh-CN" sz="1000">
              <a:latin typeface="Arial" panose="020B0604020202020204" pitchFamily="34" charset="0"/>
            </a:endParaRPr>
          </a:p>
        </p:txBody>
      </p:sp>
      <p:sp>
        <p:nvSpPr>
          <p:cNvPr id="25605" name="页脚占位符 2">
            <a:extLst>
              <a:ext uri="{FF2B5EF4-FFF2-40B4-BE49-F238E27FC236}">
                <a16:creationId xmlns:a16="http://schemas.microsoft.com/office/drawing/2014/main" id="{52C1C32C-F2E9-4810-B14D-F3C390EE47B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25606" name="灯片编号占位符 3">
            <a:extLst>
              <a:ext uri="{FF2B5EF4-FFF2-40B4-BE49-F238E27FC236}">
                <a16:creationId xmlns:a16="http://schemas.microsoft.com/office/drawing/2014/main" id="{7F574745-79D1-4AFF-A664-04FBA15828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318EFED-5E1B-45F7-A566-1409A8AFCA48}" type="slidenum">
              <a:rPr lang="zh-CN" altLang="en-US" sz="1000">
                <a:latin typeface="Arial" panose="020B0604020202020204" pitchFamily="34" charset="0"/>
              </a:rPr>
              <a:pPr>
                <a:lnSpc>
                  <a:spcPct val="100000"/>
                </a:lnSpc>
                <a:spcBef>
                  <a:spcPct val="0"/>
                </a:spcBef>
                <a:buClrTx/>
                <a:buFontTx/>
                <a:buNone/>
              </a:pPr>
              <a:t>1</a:t>
            </a:fld>
            <a:endParaRPr lang="en-US" altLang="zh-CN" sz="1000">
              <a:latin typeface="Arial" panose="020B0604020202020204" pitchFamily="34" charset="0"/>
            </a:endParaRPr>
          </a:p>
        </p:txBody>
      </p:sp>
      <p:sp>
        <p:nvSpPr>
          <p:cNvPr id="8" name="Rectangle 4">
            <a:extLst>
              <a:ext uri="{FF2B5EF4-FFF2-40B4-BE49-F238E27FC236}">
                <a16:creationId xmlns:a16="http://schemas.microsoft.com/office/drawing/2014/main" id="{52604582-6C2D-4055-AF9E-00143DC73A3C}"/>
              </a:ext>
            </a:extLst>
          </p:cNvPr>
          <p:cNvSpPr>
            <a:spLocks noChangeArrowheads="1"/>
          </p:cNvSpPr>
          <p:nvPr/>
        </p:nvSpPr>
        <p:spPr bwMode="auto">
          <a:xfrm>
            <a:off x="539750" y="2568575"/>
            <a:ext cx="7818438" cy="2278063"/>
          </a:xfrm>
          <a:prstGeom prst="rect">
            <a:avLst/>
          </a:prstGeom>
          <a:noFill/>
          <a:ln>
            <a:noFill/>
          </a:ln>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eaLnBrk="1" hangingPunct="1">
              <a:defRPr/>
            </a:pPr>
            <a:r>
              <a:rPr kumimoji="1" lang="zh-CN" altLang="en-US" sz="5400" b="1" dirty="0">
                <a:solidFill>
                  <a:srgbClr val="FF0000"/>
                </a:solidFill>
                <a:latin typeface="隶书" pitchFamily="49" charset="-122"/>
                <a:ea typeface="隶书" pitchFamily="49" charset="-122"/>
              </a:rPr>
              <a:t>人工神经网络与深度学习</a:t>
            </a:r>
            <a:endParaRPr kumimoji="1" lang="en-US" altLang="zh-CN" sz="5400" b="1" dirty="0">
              <a:solidFill>
                <a:srgbClr val="FF0000"/>
              </a:solidFill>
              <a:latin typeface="隶书" pitchFamily="49" charset="-122"/>
              <a:ea typeface="隶书" pitchFamily="49" charset="-122"/>
            </a:endParaRPr>
          </a:p>
          <a:p>
            <a:pPr algn="ctr" eaLnBrk="1" hangingPunct="1">
              <a:defRPr/>
            </a:pPr>
            <a:r>
              <a:rPr kumimoji="1" lang="en-US" altLang="zh-CN" sz="4400" b="1" dirty="0">
                <a:solidFill>
                  <a:srgbClr val="FF0000"/>
                </a:solidFill>
                <a:latin typeface="+mj-lt"/>
                <a:ea typeface="隶书" pitchFamily="49" charset="-122"/>
              </a:rPr>
              <a:t>Artificial Neural Networks and Deep Learning</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8CE23504-581E-4EE1-BBA3-75ED60DA8690}"/>
              </a:ext>
            </a:extLst>
          </p:cNvPr>
          <p:cNvSpPr>
            <a:spLocks noGrp="1" noChangeArrowheads="1"/>
          </p:cNvSpPr>
          <p:nvPr>
            <p:ph type="title"/>
          </p:nvPr>
        </p:nvSpPr>
        <p:spPr>
          <a:xfrm>
            <a:off x="785813" y="0"/>
            <a:ext cx="7543800" cy="1295400"/>
          </a:xfrm>
        </p:spPr>
        <p:txBody>
          <a:bodyPr/>
          <a:lstStyle/>
          <a:p>
            <a:pPr fontAlgn="auto">
              <a:spcAft>
                <a:spcPts val="0"/>
              </a:spcAft>
              <a:defRPr/>
            </a:pPr>
            <a:r>
              <a:rPr lang="zh-CN" altLang="en-US" sz="4800" b="1">
                <a:solidFill>
                  <a:srgbClr val="3333CC"/>
                </a:solidFill>
                <a:latin typeface="黑体" panose="02010609060101010101" pitchFamily="49" charset="-122"/>
                <a:ea typeface="黑体" panose="02010609060101010101" pitchFamily="49" charset="-122"/>
              </a:rPr>
              <a:t>发展历史</a:t>
            </a:r>
            <a:endParaRPr lang="zh-CN" altLang="en-US" sz="4800" b="1">
              <a:latin typeface="黑体" panose="02010609060101010101" pitchFamily="49" charset="-122"/>
              <a:ea typeface="黑体" panose="02010609060101010101" pitchFamily="49" charset="-122"/>
            </a:endParaRPr>
          </a:p>
        </p:txBody>
      </p:sp>
      <p:sp>
        <p:nvSpPr>
          <p:cNvPr id="1104899" name="Rectangle 3">
            <a:extLst>
              <a:ext uri="{FF2B5EF4-FFF2-40B4-BE49-F238E27FC236}">
                <a16:creationId xmlns:a16="http://schemas.microsoft.com/office/drawing/2014/main" id="{75ED64D3-2B1C-42BE-A02F-8D09C9502D15}"/>
              </a:ext>
            </a:extLst>
          </p:cNvPr>
          <p:cNvSpPr>
            <a:spLocks noGrp="1" noChangeArrowheads="1"/>
          </p:cNvSpPr>
          <p:nvPr>
            <p:ph idx="1"/>
          </p:nvPr>
        </p:nvSpPr>
        <p:spPr>
          <a:xfrm>
            <a:off x="755650" y="1341438"/>
            <a:ext cx="7772400" cy="4114800"/>
          </a:xfrm>
        </p:spPr>
        <p:txBody>
          <a:bodyPr/>
          <a:lstStyle/>
          <a:p>
            <a:pPr algn="just" fontAlgn="auto">
              <a:lnSpc>
                <a:spcPct val="150000"/>
              </a:lnSpc>
              <a:spcAft>
                <a:spcPts val="0"/>
              </a:spcAft>
              <a:buFont typeface="Wingdings" panose="05000000000000000000" pitchFamily="2" charset="2"/>
              <a:buNone/>
              <a:defRPr/>
            </a:pPr>
            <a:r>
              <a:rPr lang="en-US" altLang="zh-CN" b="1">
                <a:latin typeface="Times New Roman" panose="02020603050405020304" pitchFamily="18" charset="0"/>
              </a:rPr>
              <a:t>    </a:t>
            </a:r>
            <a:r>
              <a:rPr lang="en-US" altLang="zh-CN" sz="2800">
                <a:latin typeface="幼圆" panose="02010509060101010101" pitchFamily="49" charset="-122"/>
                <a:ea typeface="幼圆" panose="02010509060101010101" pitchFamily="49" charset="-122"/>
                <a:sym typeface="Wingdings 2" panose="05020102010507070707" pitchFamily="18" charset="2"/>
              </a:rPr>
              <a:t></a:t>
            </a:r>
            <a:r>
              <a:rPr lang="en-US" altLang="zh-CN" sz="2800">
                <a:latin typeface="幼圆" panose="02010509060101010101" pitchFamily="49" charset="-122"/>
                <a:ea typeface="幼圆" panose="02010509060101010101" pitchFamily="49" charset="-122"/>
              </a:rPr>
              <a:t> 1986</a:t>
            </a:r>
            <a:r>
              <a:rPr lang="zh-CN" altLang="en-US" sz="2800">
                <a:latin typeface="幼圆" panose="02010509060101010101" pitchFamily="49" charset="-122"/>
                <a:ea typeface="幼圆" panose="02010509060101010101" pitchFamily="49" charset="-122"/>
              </a:rPr>
              <a:t>年，并行分布处理小组的</a:t>
            </a:r>
            <a:r>
              <a:rPr lang="en-US" altLang="zh-CN" sz="2800">
                <a:latin typeface="幼圆" panose="02010509060101010101" pitchFamily="49" charset="-122"/>
                <a:ea typeface="幼圆" panose="02010509060101010101" pitchFamily="49" charset="-122"/>
              </a:rPr>
              <a:t>Rumelhart</a:t>
            </a:r>
            <a:r>
              <a:rPr lang="zh-CN" altLang="en-US" sz="2800">
                <a:latin typeface="幼圆" panose="02010509060101010101" pitchFamily="49" charset="-122"/>
                <a:ea typeface="幼圆" panose="02010509060101010101" pitchFamily="49" charset="-122"/>
              </a:rPr>
              <a:t>等研究者重新独立地提出多层网络的学习算法</a:t>
            </a:r>
            <a:r>
              <a:rPr lang="en-US" altLang="zh-CN" sz="2800">
                <a:latin typeface="幼圆" panose="02010509060101010101" pitchFamily="49" charset="-122"/>
                <a:ea typeface="幼圆" panose="02010509060101010101" pitchFamily="49" charset="-122"/>
              </a:rPr>
              <a:t>——</a:t>
            </a:r>
            <a:r>
              <a:rPr lang="en-US" altLang="zh-CN" sz="2800">
                <a:solidFill>
                  <a:srgbClr val="C00000"/>
                </a:solidFill>
                <a:latin typeface="幼圆" panose="02010509060101010101" pitchFamily="49" charset="-122"/>
                <a:ea typeface="幼圆" panose="02010509060101010101" pitchFamily="49" charset="-122"/>
              </a:rPr>
              <a:t>BP</a:t>
            </a:r>
            <a:r>
              <a:rPr lang="zh-CN" altLang="en-US" sz="2800">
                <a:solidFill>
                  <a:srgbClr val="C00000"/>
                </a:solidFill>
                <a:latin typeface="幼圆" panose="02010509060101010101" pitchFamily="49" charset="-122"/>
                <a:ea typeface="幼圆" panose="02010509060101010101" pitchFamily="49" charset="-122"/>
              </a:rPr>
              <a:t>算法</a:t>
            </a:r>
            <a:r>
              <a:rPr lang="zh-CN" altLang="en-US" sz="2800">
                <a:latin typeface="幼圆" panose="02010509060101010101" pitchFamily="49" charset="-122"/>
                <a:ea typeface="幼圆" panose="02010509060101010101" pitchFamily="49" charset="-122"/>
              </a:rPr>
              <a:t>，较好地解决了多层网络的学习问题。（</a:t>
            </a:r>
            <a:r>
              <a:rPr lang="en-US" altLang="zh-CN" sz="2800">
                <a:latin typeface="幼圆" panose="02010509060101010101" pitchFamily="49" charset="-122"/>
                <a:ea typeface="幼圆" panose="02010509060101010101" pitchFamily="49" charset="-122"/>
              </a:rPr>
              <a:t>Paker1982</a:t>
            </a:r>
            <a:r>
              <a:rPr lang="zh-CN" altLang="en-US" sz="2800">
                <a:latin typeface="幼圆" panose="02010509060101010101" pitchFamily="49" charset="-122"/>
                <a:ea typeface="幼圆" panose="02010509060101010101" pitchFamily="49" charset="-122"/>
              </a:rPr>
              <a:t>和</a:t>
            </a:r>
            <a:r>
              <a:rPr lang="en-US" altLang="zh-CN" sz="2800">
                <a:latin typeface="幼圆" panose="02010509060101010101" pitchFamily="49" charset="-122"/>
                <a:ea typeface="幼圆" panose="02010509060101010101" pitchFamily="49" charset="-122"/>
              </a:rPr>
              <a:t>Werbos1974</a:t>
            </a:r>
            <a:r>
              <a:rPr lang="zh-CN" altLang="en-US" sz="2800">
                <a:latin typeface="幼圆" panose="02010509060101010101" pitchFamily="49" charset="-122"/>
                <a:ea typeface="幼圆" panose="02010509060101010101" pitchFamily="49" charset="-122"/>
              </a:rPr>
              <a:t>年）</a:t>
            </a:r>
          </a:p>
          <a:p>
            <a:pPr fontAlgn="auto">
              <a:lnSpc>
                <a:spcPct val="150000"/>
              </a:lnSpc>
              <a:spcAft>
                <a:spcPts val="0"/>
              </a:spcAft>
              <a:buFont typeface="Wingdings" panose="05000000000000000000" pitchFamily="2" charset="2"/>
              <a:buNone/>
              <a:defRPr/>
            </a:pPr>
            <a:r>
              <a:rPr lang="zh-CN" altLang="en-US" sz="2800">
                <a:solidFill>
                  <a:srgbClr val="FFCC00"/>
                </a:solidFill>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自适应共振理论（</a:t>
            </a:r>
            <a:r>
              <a:rPr lang="en-US" altLang="zh-CN" sz="2800">
                <a:latin typeface="幼圆" panose="02010509060101010101" pitchFamily="49" charset="-122"/>
                <a:ea typeface="幼圆" panose="02010509060101010101" pitchFamily="49" charset="-122"/>
              </a:rPr>
              <a:t>ART</a:t>
            </a:r>
            <a:r>
              <a:rPr lang="zh-CN" altLang="en-US" sz="2800">
                <a:latin typeface="幼圆" panose="02010509060101010101" pitchFamily="49" charset="-122"/>
                <a:ea typeface="幼圆" panose="02010509060101010101" pitchFamily="49" charset="-122"/>
              </a:rPr>
              <a:t>）</a:t>
            </a:r>
          </a:p>
          <a:p>
            <a:pPr fontAlgn="auto">
              <a:lnSpc>
                <a:spcPct val="150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自组织特征映射理论</a:t>
            </a:r>
          </a:p>
        </p:txBody>
      </p:sp>
      <p:sp>
        <p:nvSpPr>
          <p:cNvPr id="41988" name="日期占位符 3">
            <a:extLst>
              <a:ext uri="{FF2B5EF4-FFF2-40B4-BE49-F238E27FC236}">
                <a16:creationId xmlns:a16="http://schemas.microsoft.com/office/drawing/2014/main" id="{D1F9FCD9-E3FD-4AF1-9CD3-4D3F23FEBEA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32B1F40-F2E3-4694-9960-CD75B682133F}"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41989" name="页脚占位符 1">
            <a:extLst>
              <a:ext uri="{FF2B5EF4-FFF2-40B4-BE49-F238E27FC236}">
                <a16:creationId xmlns:a16="http://schemas.microsoft.com/office/drawing/2014/main" id="{BD6FDFC9-D90D-43D8-BA5E-728B2F32B59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41990" name="灯片编号占位符 5">
            <a:extLst>
              <a:ext uri="{FF2B5EF4-FFF2-40B4-BE49-F238E27FC236}">
                <a16:creationId xmlns:a16="http://schemas.microsoft.com/office/drawing/2014/main" id="{72236CEA-A97A-4659-BD39-81A32C56C3C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FD181F7-3693-4162-9EA7-72A333FFA89D}" type="slidenum">
              <a:rPr lang="en-US" altLang="zh-CN" sz="1400" smtClean="0">
                <a:latin typeface="Arial" panose="020B0604020202020204" pitchFamily="34" charset="0"/>
              </a:rPr>
              <a:pPr>
                <a:lnSpc>
                  <a:spcPct val="100000"/>
                </a:lnSpc>
                <a:spcBef>
                  <a:spcPct val="0"/>
                </a:spcBef>
                <a:buClrTx/>
                <a:buFontTx/>
                <a:buNone/>
              </a:pPr>
              <a:t>10</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4899">
                                            <p:txEl>
                                              <p:pRg st="0" end="0"/>
                                            </p:txEl>
                                          </p:spTgt>
                                        </p:tgtEl>
                                        <p:attrNameLst>
                                          <p:attrName>style.visibility</p:attrName>
                                        </p:attrNameLst>
                                      </p:cBhvr>
                                      <p:to>
                                        <p:strVal val="visible"/>
                                      </p:to>
                                    </p:set>
                                    <p:anim calcmode="lin" valueType="num">
                                      <p:cBhvr additive="base">
                                        <p:cTn id="7" dur="500" fill="hold"/>
                                        <p:tgtEl>
                                          <p:spTgt spid="1104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4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4899">
                                            <p:txEl>
                                              <p:pRg st="1" end="1"/>
                                            </p:txEl>
                                          </p:spTgt>
                                        </p:tgtEl>
                                        <p:attrNameLst>
                                          <p:attrName>style.visibility</p:attrName>
                                        </p:attrNameLst>
                                      </p:cBhvr>
                                      <p:to>
                                        <p:strVal val="visible"/>
                                      </p:to>
                                    </p:set>
                                    <p:anim calcmode="lin" valueType="num">
                                      <p:cBhvr additive="base">
                                        <p:cTn id="13" dur="500" fill="hold"/>
                                        <p:tgtEl>
                                          <p:spTgt spid="1104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04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4899">
                                            <p:txEl>
                                              <p:pRg st="2" end="2"/>
                                            </p:txEl>
                                          </p:spTgt>
                                        </p:tgtEl>
                                        <p:attrNameLst>
                                          <p:attrName>style.visibility</p:attrName>
                                        </p:attrNameLst>
                                      </p:cBhvr>
                                      <p:to>
                                        <p:strVal val="visible"/>
                                      </p:to>
                                    </p:set>
                                    <p:anim calcmode="lin" valueType="num">
                                      <p:cBhvr additive="base">
                                        <p:cTn id="19" dur="500" fill="hold"/>
                                        <p:tgtEl>
                                          <p:spTgt spid="1104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0489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89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C93926EC-3601-4D1D-AB25-ABF6CBBFEE57}"/>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endParaRPr lang="zh-CN" altLang="en-US" b="1">
              <a:solidFill>
                <a:schemeClr val="accent2"/>
              </a:solidFill>
              <a:latin typeface="黑体" panose="02010609060101010101" pitchFamily="49" charset="-122"/>
              <a:ea typeface="黑体" panose="02010609060101010101" pitchFamily="49" charset="-122"/>
            </a:endParaRPr>
          </a:p>
        </p:txBody>
      </p:sp>
      <p:sp>
        <p:nvSpPr>
          <p:cNvPr id="27653" name="Rectangle 3">
            <a:extLst>
              <a:ext uri="{FF2B5EF4-FFF2-40B4-BE49-F238E27FC236}">
                <a16:creationId xmlns:a16="http://schemas.microsoft.com/office/drawing/2014/main" id="{CF666CE9-B8D0-4FF2-B686-B010DBF62715}"/>
              </a:ext>
            </a:extLst>
          </p:cNvPr>
          <p:cNvSpPr>
            <a:spLocks noGrp="1" noChangeArrowheads="1"/>
          </p:cNvSpPr>
          <p:nvPr>
            <p:ph idx="1"/>
          </p:nvPr>
        </p:nvSpPr>
        <p:spPr>
          <a:xfrm>
            <a:off x="539750" y="1341438"/>
            <a:ext cx="7772400" cy="4114800"/>
          </a:xfrm>
        </p:spPr>
        <p:txBody>
          <a:bodyPr/>
          <a:lstStyle/>
          <a:p>
            <a:pPr fontAlgn="auto">
              <a:lnSpc>
                <a:spcPct val="150000"/>
              </a:lnSpc>
              <a:spcAft>
                <a:spcPts val="0"/>
              </a:spcAft>
              <a:buFont typeface="Wingdings" panose="05000000000000000000" pitchFamily="2" charset="2"/>
              <a:buNone/>
              <a:defRPr/>
            </a:pPr>
            <a:r>
              <a:rPr lang="en-US" altLang="zh-CN" sz="2600">
                <a:latin typeface="华文细黑" panose="02010600040101010101" pitchFamily="2" charset="-122"/>
                <a:ea typeface="华文细黑" panose="02010600040101010101" pitchFamily="2" charset="-122"/>
                <a:sym typeface="Wingdings 2" panose="05020102010507070707" pitchFamily="18" charset="2"/>
              </a:rPr>
              <a:t>  </a:t>
            </a:r>
            <a:r>
              <a:rPr lang="en-US" altLang="zh-CN" sz="2600">
                <a:latin typeface="华文细黑" panose="02010600040101010101" pitchFamily="2" charset="-122"/>
                <a:ea typeface="华文细黑" panose="02010600040101010101" pitchFamily="2" charset="-122"/>
              </a:rPr>
              <a:t> Hinton </a:t>
            </a:r>
            <a:r>
              <a:rPr lang="zh-CN" altLang="en-US" sz="2600">
                <a:latin typeface="华文细黑" panose="02010600040101010101" pitchFamily="2" charset="-122"/>
                <a:ea typeface="华文细黑" panose="02010600040101010101" pitchFamily="2" charset="-122"/>
              </a:rPr>
              <a:t>等人最近提出了 </a:t>
            </a:r>
            <a:r>
              <a:rPr lang="en-US" altLang="zh-CN" sz="2600">
                <a:latin typeface="华文细黑" panose="02010600040101010101" pitchFamily="2" charset="-122"/>
                <a:ea typeface="华文细黑" panose="02010600040101010101" pitchFamily="2" charset="-122"/>
              </a:rPr>
              <a:t>Helmboltz </a:t>
            </a:r>
            <a:r>
              <a:rPr lang="zh-CN" altLang="en-US" sz="2600">
                <a:latin typeface="华文细黑" panose="02010600040101010101" pitchFamily="2" charset="-122"/>
                <a:ea typeface="华文细黑" panose="02010600040101010101" pitchFamily="2" charset="-122"/>
              </a:rPr>
              <a:t>机 </a:t>
            </a:r>
          </a:p>
          <a:p>
            <a:pPr fontAlgn="auto">
              <a:lnSpc>
                <a:spcPct val="150000"/>
              </a:lnSpc>
              <a:spcAft>
                <a:spcPts val="0"/>
              </a:spcAft>
              <a:buFont typeface="Wingdings" panose="05000000000000000000" pitchFamily="2" charset="2"/>
              <a:buNone/>
              <a:defRPr/>
            </a:pPr>
            <a:r>
              <a:rPr lang="zh-CN" altLang="en-US" sz="2600">
                <a:latin typeface="华文细黑" panose="02010600040101010101" pitchFamily="2" charset="-122"/>
                <a:ea typeface="华文细黑" panose="02010600040101010101" pitchFamily="2" charset="-122"/>
              </a:rPr>
              <a:t>  </a:t>
            </a:r>
            <a:r>
              <a:rPr lang="zh-CN" altLang="en-US" sz="2600">
                <a:latin typeface="华文细黑" panose="02010600040101010101" pitchFamily="2" charset="-122"/>
                <a:ea typeface="华文细黑" panose="02010600040101010101" pitchFamily="2" charset="-122"/>
                <a:sym typeface="Wingdings 2" panose="05020102010507070707" pitchFamily="18" charset="2"/>
              </a:rPr>
              <a:t> </a:t>
            </a:r>
            <a:r>
              <a:rPr lang="zh-CN" altLang="en-US" sz="2600">
                <a:latin typeface="华文细黑" panose="02010600040101010101" pitchFamily="2" charset="-122"/>
                <a:ea typeface="华文细黑" panose="02010600040101010101" pitchFamily="2" charset="-122"/>
              </a:rPr>
              <a:t>徐雷提出的 </a:t>
            </a:r>
            <a:r>
              <a:rPr lang="en-US" altLang="zh-CN" sz="2600">
                <a:latin typeface="华文细黑" panose="02010600040101010101" pitchFamily="2" charset="-122"/>
                <a:ea typeface="华文细黑" panose="02010600040101010101" pitchFamily="2" charset="-122"/>
              </a:rPr>
              <a:t>Ying-Yang </a:t>
            </a:r>
            <a:r>
              <a:rPr lang="zh-CN" altLang="en-US" sz="2600">
                <a:latin typeface="华文细黑" panose="02010600040101010101" pitchFamily="2" charset="-122"/>
                <a:ea typeface="华文细黑" panose="02010600040101010101" pitchFamily="2" charset="-122"/>
              </a:rPr>
              <a:t>机理论模型 </a:t>
            </a:r>
          </a:p>
          <a:p>
            <a:pPr algn="just" fontAlgn="auto">
              <a:lnSpc>
                <a:spcPct val="150000"/>
              </a:lnSpc>
              <a:spcAft>
                <a:spcPts val="0"/>
              </a:spcAft>
              <a:buFont typeface="Wingdings" panose="05000000000000000000" pitchFamily="2" charset="2"/>
              <a:buNone/>
              <a:defRPr/>
            </a:pPr>
            <a:r>
              <a:rPr lang="zh-CN" altLang="en-US" sz="2600">
                <a:latin typeface="华文细黑" panose="02010600040101010101" pitchFamily="2" charset="-122"/>
                <a:ea typeface="华文细黑" panose="02010600040101010101" pitchFamily="2" charset="-122"/>
              </a:rPr>
              <a:t>  </a:t>
            </a:r>
            <a:r>
              <a:rPr lang="zh-CN" altLang="en-US" sz="2600">
                <a:latin typeface="华文细黑" panose="02010600040101010101" pitchFamily="2" charset="-122"/>
                <a:ea typeface="华文细黑" panose="02010600040101010101" pitchFamily="2" charset="-122"/>
                <a:sym typeface="Wingdings 2" panose="05020102010507070707" pitchFamily="18" charset="2"/>
              </a:rPr>
              <a:t> </a:t>
            </a:r>
            <a:r>
              <a:rPr lang="zh-CN" altLang="en-US" sz="2600">
                <a:latin typeface="华文细黑" panose="02010600040101010101" pitchFamily="2" charset="-122"/>
                <a:ea typeface="华文细黑" panose="02010600040101010101" pitchFamily="2" charset="-122"/>
              </a:rPr>
              <a:t>甘利俊一</a:t>
            </a:r>
            <a:r>
              <a:rPr lang="en-US" altLang="zh-CN" sz="2600">
                <a:latin typeface="华文细黑" panose="02010600040101010101" pitchFamily="2" charset="-122"/>
                <a:ea typeface="华文细黑" panose="02010600040101010101" pitchFamily="2" charset="-122"/>
              </a:rPr>
              <a:t>( S.Amari) </a:t>
            </a:r>
            <a:r>
              <a:rPr lang="zh-CN" altLang="en-US" sz="2600">
                <a:latin typeface="华文细黑" panose="02010600040101010101" pitchFamily="2" charset="-122"/>
                <a:ea typeface="华文细黑" panose="02010600040101010101" pitchFamily="2" charset="-122"/>
              </a:rPr>
              <a:t>开创和发展的基于统计流形的方法应用于人工神经网络的研究</a:t>
            </a:r>
            <a:r>
              <a:rPr lang="en-US" altLang="zh-CN" sz="2600">
                <a:latin typeface="华文细黑" panose="02010600040101010101" pitchFamily="2" charset="-122"/>
                <a:ea typeface="华文细黑" panose="02010600040101010101" pitchFamily="2" charset="-122"/>
              </a:rPr>
              <a:t>, </a:t>
            </a:r>
          </a:p>
          <a:p>
            <a:pPr algn="just" fontAlgn="auto">
              <a:lnSpc>
                <a:spcPct val="150000"/>
              </a:lnSpc>
              <a:spcAft>
                <a:spcPts val="0"/>
              </a:spcAft>
              <a:buFont typeface="Wingdings" panose="05000000000000000000" pitchFamily="2" charset="2"/>
              <a:buNone/>
              <a:defRPr/>
            </a:pPr>
            <a:endParaRPr lang="en-US" altLang="zh-CN" sz="2600">
              <a:latin typeface="华文细黑" panose="02010600040101010101" pitchFamily="2" charset="-122"/>
              <a:ea typeface="华文细黑" panose="02010600040101010101" pitchFamily="2" charset="-122"/>
            </a:endParaRPr>
          </a:p>
          <a:p>
            <a:pPr algn="just" fontAlgn="auto">
              <a:lnSpc>
                <a:spcPct val="150000"/>
              </a:lnSpc>
              <a:spcAft>
                <a:spcPts val="0"/>
              </a:spcAft>
              <a:defRPr/>
            </a:pPr>
            <a:r>
              <a:rPr lang="zh-CN" altLang="en-US" sz="2600" b="1">
                <a:latin typeface="幼圆" panose="02010509060101010101" pitchFamily="49" charset="-122"/>
                <a:ea typeface="幼圆" panose="02010509060101010101" pitchFamily="49" charset="-122"/>
              </a:rPr>
              <a:t>国内首届神经网络大会是</a:t>
            </a:r>
            <a:r>
              <a:rPr lang="en-US" altLang="zh-CN" sz="2600" b="1">
                <a:latin typeface="幼圆" panose="02010509060101010101" pitchFamily="49" charset="-122"/>
                <a:ea typeface="幼圆" panose="02010509060101010101" pitchFamily="49" charset="-122"/>
              </a:rPr>
              <a:t>1990</a:t>
            </a:r>
            <a:r>
              <a:rPr lang="zh-CN" altLang="en-US" sz="2600" b="1">
                <a:latin typeface="幼圆" panose="02010509060101010101" pitchFamily="49" charset="-122"/>
                <a:ea typeface="幼圆" panose="02010509060101010101" pitchFamily="49" charset="-122"/>
              </a:rPr>
              <a:t>年</a:t>
            </a:r>
            <a:r>
              <a:rPr lang="en-US" altLang="zh-CN" sz="2600" b="1">
                <a:latin typeface="幼圆" panose="02010509060101010101" pitchFamily="49" charset="-122"/>
                <a:ea typeface="幼圆" panose="02010509060101010101" pitchFamily="49" charset="-122"/>
              </a:rPr>
              <a:t>12</a:t>
            </a:r>
            <a:r>
              <a:rPr lang="zh-CN" altLang="en-US" sz="2600" b="1">
                <a:latin typeface="幼圆" panose="02010509060101010101" pitchFamily="49" charset="-122"/>
                <a:ea typeface="幼圆" panose="02010509060101010101" pitchFamily="49" charset="-122"/>
              </a:rPr>
              <a:t>月在北京举行的</a:t>
            </a:r>
            <a:r>
              <a:rPr lang="zh-CN" altLang="en-US" sz="2600">
                <a:latin typeface="幼圆" panose="02010509060101010101" pitchFamily="49" charset="-122"/>
                <a:ea typeface="幼圆" panose="02010509060101010101" pitchFamily="49" charset="-122"/>
              </a:rPr>
              <a:t>。</a:t>
            </a:r>
          </a:p>
        </p:txBody>
      </p:sp>
      <p:sp>
        <p:nvSpPr>
          <p:cNvPr id="44036" name="日期占位符 3">
            <a:extLst>
              <a:ext uri="{FF2B5EF4-FFF2-40B4-BE49-F238E27FC236}">
                <a16:creationId xmlns:a16="http://schemas.microsoft.com/office/drawing/2014/main" id="{62999750-4275-4FE6-ACDE-80006A40B0A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F6841A5-395C-4EDB-979E-9566545BCAD4}"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44037" name="页脚占位符 1">
            <a:extLst>
              <a:ext uri="{FF2B5EF4-FFF2-40B4-BE49-F238E27FC236}">
                <a16:creationId xmlns:a16="http://schemas.microsoft.com/office/drawing/2014/main" id="{3BC25191-8684-4925-9B62-25864B1B377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44038" name="灯片编号占位符 5">
            <a:extLst>
              <a:ext uri="{FF2B5EF4-FFF2-40B4-BE49-F238E27FC236}">
                <a16:creationId xmlns:a16="http://schemas.microsoft.com/office/drawing/2014/main" id="{88EF7C80-C091-4288-8E5F-0F0DFA244B6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394D9F8-5412-4B3F-956E-314F654D0E2E}" type="slidenum">
              <a:rPr lang="en-US" altLang="zh-CN" sz="1400" smtClean="0">
                <a:latin typeface="Arial" panose="020B0604020202020204" pitchFamily="34" charset="0"/>
              </a:rPr>
              <a:pPr>
                <a:lnSpc>
                  <a:spcPct val="100000"/>
                </a:lnSpc>
                <a:spcBef>
                  <a:spcPct val="0"/>
                </a:spcBef>
                <a:buClrTx/>
                <a:buFontTx/>
                <a:buNone/>
              </a:pPr>
              <a:t>11</a:t>
            </a:fld>
            <a:endParaRPr lang="en-US" altLang="zh-CN" sz="1400">
              <a:latin typeface="Arial" panose="020B0604020202020204" pitchFamily="34" charset="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id="{16F6B9F4-A9C2-4D5E-B9BF-1DE67F53BA58}"/>
              </a:ext>
            </a:extLst>
          </p:cNvPr>
          <p:cNvSpPr>
            <a:spLocks noGrp="1" noChangeArrowheads="1"/>
          </p:cNvSpPr>
          <p:nvPr>
            <p:ph type="title"/>
          </p:nvPr>
        </p:nvSpPr>
        <p:spPr>
          <a:xfrm>
            <a:off x="976313" y="254000"/>
            <a:ext cx="6951662" cy="863600"/>
          </a:xfrm>
        </p:spPr>
        <p:txBody>
          <a:bodyPr lIns="92075" tIns="46038" rIns="92075" bIns="46038"/>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神经信息处理的基本原理</a:t>
            </a:r>
            <a:endParaRPr lang="zh-CN" altLang="en-US" b="1">
              <a:solidFill>
                <a:schemeClr val="accent2"/>
              </a:solidFill>
              <a:latin typeface="黑体" panose="02010609060101010101" pitchFamily="49" charset="-122"/>
              <a:ea typeface="黑体" panose="02010609060101010101" pitchFamily="49" charset="-122"/>
            </a:endParaRPr>
          </a:p>
        </p:txBody>
      </p:sp>
      <p:sp>
        <p:nvSpPr>
          <p:cNvPr id="46083" name="日期占位符 3">
            <a:extLst>
              <a:ext uri="{FF2B5EF4-FFF2-40B4-BE49-F238E27FC236}">
                <a16:creationId xmlns:a16="http://schemas.microsoft.com/office/drawing/2014/main" id="{95918DBA-1175-472E-967E-5C6AAD27995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BDE51D9-082B-4951-B2FB-2FE35FE97807}"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46084" name="页脚占位符 1">
            <a:extLst>
              <a:ext uri="{FF2B5EF4-FFF2-40B4-BE49-F238E27FC236}">
                <a16:creationId xmlns:a16="http://schemas.microsoft.com/office/drawing/2014/main" id="{4C016958-EA04-4660-A218-AB14DDE6808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46085" name="灯片编号占位符 5">
            <a:extLst>
              <a:ext uri="{FF2B5EF4-FFF2-40B4-BE49-F238E27FC236}">
                <a16:creationId xmlns:a16="http://schemas.microsoft.com/office/drawing/2014/main" id="{0603E08D-38B4-40A3-91DD-F9E632FCAB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14BECF7-BA7E-40E3-8F48-B1B368716786}" type="slidenum">
              <a:rPr lang="en-US" altLang="zh-CN" sz="1400" smtClean="0">
                <a:latin typeface="Arial" panose="020B0604020202020204" pitchFamily="34" charset="0"/>
              </a:rPr>
              <a:pPr>
                <a:lnSpc>
                  <a:spcPct val="100000"/>
                </a:lnSpc>
                <a:spcBef>
                  <a:spcPct val="0"/>
                </a:spcBef>
                <a:buClrTx/>
                <a:buFontTx/>
                <a:buNone/>
              </a:pPr>
              <a:t>12</a:t>
            </a:fld>
            <a:endParaRPr lang="en-US" altLang="zh-CN" sz="1400">
              <a:latin typeface="Arial" panose="020B0604020202020204" pitchFamily="34" charset="0"/>
            </a:endParaRPr>
          </a:p>
        </p:txBody>
      </p:sp>
      <p:sp>
        <p:nvSpPr>
          <p:cNvPr id="46086" name="Rectangle 3">
            <a:extLst>
              <a:ext uri="{FF2B5EF4-FFF2-40B4-BE49-F238E27FC236}">
                <a16:creationId xmlns:a16="http://schemas.microsoft.com/office/drawing/2014/main" id="{E8E3C6C1-BB92-4F4D-95A0-04BECBA55E62}"/>
              </a:ext>
            </a:extLst>
          </p:cNvPr>
          <p:cNvSpPr>
            <a:spLocks noChangeArrowheads="1"/>
          </p:cNvSpPr>
          <p:nvPr/>
        </p:nvSpPr>
        <p:spPr bwMode="auto">
          <a:xfrm>
            <a:off x="415925" y="1484313"/>
            <a:ext cx="81883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50000"/>
              </a:lnSpc>
              <a:spcBef>
                <a:spcPct val="0"/>
              </a:spcBef>
              <a:buClr>
                <a:schemeClr val="hlink"/>
              </a:buClr>
              <a:buSzPct val="50000"/>
              <a:buFont typeface="Monotype Sorts"/>
              <a:buNone/>
            </a:pPr>
            <a:r>
              <a:rPr kumimoji="1" lang="zh-CN" altLang="en-US" sz="2800">
                <a:latin typeface="Tahoma" panose="020B0604030504040204" pitchFamily="34" charset="0"/>
              </a:rPr>
              <a:t>   神经网络是由大量处理单元组成的非线性大规模自适应动力系统。它是在现代神经科学研究成果的基础上提出的</a:t>
            </a:r>
            <a:r>
              <a:rPr kumimoji="1" lang="en-US" altLang="zh-CN" sz="2800">
                <a:latin typeface="Tahoma" panose="020B0604030504040204" pitchFamily="34" charset="0"/>
              </a:rPr>
              <a:t>, </a:t>
            </a:r>
            <a:r>
              <a:rPr kumimoji="1" lang="zh-CN" altLang="en-US" sz="2800">
                <a:latin typeface="Tahoma" panose="020B0604030504040204" pitchFamily="34" charset="0"/>
              </a:rPr>
              <a:t>试图通过模拟大脑神经网络处理、记忆信息的方式设计一种新的机器使之具有人脑那样的信息处理能力。同时</a:t>
            </a:r>
            <a:r>
              <a:rPr kumimoji="1" lang="en-US" altLang="zh-CN" sz="2800">
                <a:latin typeface="Tahoma" panose="020B0604030504040204" pitchFamily="34" charset="0"/>
              </a:rPr>
              <a:t>, </a:t>
            </a:r>
            <a:r>
              <a:rPr kumimoji="1" lang="zh-CN" altLang="en-US" sz="2800">
                <a:latin typeface="Tahoma" panose="020B0604030504040204" pitchFamily="34" charset="0"/>
              </a:rPr>
              <a:t>对这种神经网络的研究将进一步加深对思维及智能的认识。</a:t>
            </a:r>
            <a:endParaRPr lang="en-US" altLang="zh-CN">
              <a:latin typeface="Times New Roman" panose="02020603050405020304" pitchFamily="18" charset="0"/>
            </a:endParaRP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427DBCF2-45FE-4EB4-9EEC-9012F9B0852B}"/>
              </a:ext>
            </a:extLst>
          </p:cNvPr>
          <p:cNvSpPr>
            <a:spLocks noGrp="1" noChangeArrowheads="1"/>
          </p:cNvSpPr>
          <p:nvPr>
            <p:ph type="title"/>
          </p:nvPr>
        </p:nvSpPr>
        <p:spPr>
          <a:xfrm>
            <a:off x="976313" y="254000"/>
            <a:ext cx="6951662" cy="863600"/>
          </a:xfrm>
        </p:spPr>
        <p:txBody>
          <a:bodyPr lIns="92075" tIns="46038" rIns="92075" bIns="46038"/>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并行分布式理论框架</a:t>
            </a:r>
            <a:endParaRPr lang="zh-CN" altLang="en-US" b="1">
              <a:solidFill>
                <a:schemeClr val="accent2"/>
              </a:solidFill>
              <a:latin typeface="黑体" panose="02010609060101010101" pitchFamily="49" charset="-122"/>
              <a:ea typeface="黑体" panose="02010609060101010101" pitchFamily="49" charset="-122"/>
            </a:endParaRPr>
          </a:p>
        </p:txBody>
      </p:sp>
      <p:sp>
        <p:nvSpPr>
          <p:cNvPr id="48131" name="日期占位符 3">
            <a:extLst>
              <a:ext uri="{FF2B5EF4-FFF2-40B4-BE49-F238E27FC236}">
                <a16:creationId xmlns:a16="http://schemas.microsoft.com/office/drawing/2014/main" id="{82B8B344-A280-4332-88B8-C8B1AE2ACAE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C8071A2-3DBB-467B-92DA-19B8D624E6F2}"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48132" name="页脚占位符 1">
            <a:extLst>
              <a:ext uri="{FF2B5EF4-FFF2-40B4-BE49-F238E27FC236}">
                <a16:creationId xmlns:a16="http://schemas.microsoft.com/office/drawing/2014/main" id="{DF72DF01-6F3E-45F2-8C1A-1373DDFC084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48133" name="灯片编号占位符 5">
            <a:extLst>
              <a:ext uri="{FF2B5EF4-FFF2-40B4-BE49-F238E27FC236}">
                <a16:creationId xmlns:a16="http://schemas.microsoft.com/office/drawing/2014/main" id="{82D0EC73-5A0B-4523-83F2-2C839FD8E0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D2E26F4-A522-4DC8-B66A-1D1556F0DF01}" type="slidenum">
              <a:rPr lang="en-US" altLang="zh-CN" sz="1400" smtClean="0">
                <a:latin typeface="Arial" panose="020B0604020202020204" pitchFamily="34" charset="0"/>
              </a:rPr>
              <a:pPr>
                <a:lnSpc>
                  <a:spcPct val="100000"/>
                </a:lnSpc>
                <a:spcBef>
                  <a:spcPct val="0"/>
                </a:spcBef>
                <a:buClrTx/>
                <a:buFontTx/>
                <a:buNone/>
              </a:pPr>
              <a:t>13</a:t>
            </a:fld>
            <a:endParaRPr lang="en-US" altLang="zh-CN" sz="1400">
              <a:latin typeface="Arial" panose="020B0604020202020204" pitchFamily="34" charset="0"/>
            </a:endParaRPr>
          </a:p>
        </p:txBody>
      </p:sp>
      <p:sp>
        <p:nvSpPr>
          <p:cNvPr id="48134" name="Rectangle 3">
            <a:extLst>
              <a:ext uri="{FF2B5EF4-FFF2-40B4-BE49-F238E27FC236}">
                <a16:creationId xmlns:a16="http://schemas.microsoft.com/office/drawing/2014/main" id="{84FAFA24-2428-4B15-837E-09B25CA05DC9}"/>
              </a:ext>
            </a:extLst>
          </p:cNvPr>
          <p:cNvSpPr>
            <a:spLocks noChangeArrowheads="1"/>
          </p:cNvSpPr>
          <p:nvPr/>
        </p:nvSpPr>
        <p:spPr bwMode="auto">
          <a:xfrm>
            <a:off x="415925" y="1268413"/>
            <a:ext cx="83820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spcBef>
                <a:spcPct val="0"/>
              </a:spcBef>
              <a:buClr>
                <a:schemeClr val="hlink"/>
              </a:buClr>
              <a:buSzPct val="50000"/>
              <a:buFont typeface="Monotype Sorts"/>
              <a:buNone/>
            </a:pPr>
            <a:r>
              <a:rPr kumimoji="1" lang="en-US" altLang="zh-CN" sz="2800">
                <a:latin typeface="Tahoma" panose="020B0604030504040204" pitchFamily="34" charset="0"/>
              </a:rPr>
              <a:t>  </a:t>
            </a:r>
            <a:r>
              <a:rPr kumimoji="1" lang="en-US" altLang="zh-CN" sz="2400">
                <a:latin typeface="幼圆" panose="02010509060101010101" pitchFamily="49" charset="-122"/>
                <a:ea typeface="幼圆" panose="02010509060101010101" pitchFamily="49" charset="-122"/>
              </a:rPr>
              <a:t>1986</a:t>
            </a:r>
            <a:r>
              <a:rPr kumimoji="1" lang="zh-CN" altLang="en-US" sz="2400">
                <a:latin typeface="幼圆" panose="02010509060101010101" pitchFamily="49" charset="-122"/>
                <a:ea typeface="幼圆" panose="02010509060101010101" pitchFamily="49" charset="-122"/>
              </a:rPr>
              <a:t>年，美国加州大学圣地亚哥分校（</a:t>
            </a:r>
            <a:r>
              <a:rPr kumimoji="1" lang="en-US" altLang="zh-CN" sz="2400">
                <a:latin typeface="幼圆" panose="02010509060101010101" pitchFamily="49" charset="-122"/>
                <a:ea typeface="幼圆" panose="02010509060101010101" pitchFamily="49" charset="-122"/>
              </a:rPr>
              <a:t>UCSD</a:t>
            </a:r>
            <a:r>
              <a:rPr kumimoji="1" lang="zh-CN" altLang="en-US" sz="2400">
                <a:latin typeface="幼圆" panose="02010509060101010101" pitchFamily="49" charset="-122"/>
                <a:ea typeface="幼圆" panose="02010509060101010101" pitchFamily="49" charset="-122"/>
              </a:rPr>
              <a:t>）</a:t>
            </a:r>
            <a:r>
              <a:rPr lang="en-US" altLang="zh-CN" b="1">
                <a:latin typeface="幼圆" panose="02010509060101010101" pitchFamily="49" charset="-122"/>
                <a:ea typeface="幼圆" panose="02010509060101010101" pitchFamily="49" charset="-122"/>
              </a:rPr>
              <a:t>Rumellhart</a:t>
            </a:r>
            <a:r>
              <a:rPr lang="zh-CN" altLang="en-US" b="1">
                <a:latin typeface="幼圆" panose="02010509060101010101" pitchFamily="49" charset="-122"/>
                <a:ea typeface="幼圆" panose="02010509060101010101" pitchFamily="49" charset="-122"/>
              </a:rPr>
              <a:t>，</a:t>
            </a:r>
            <a:r>
              <a:rPr lang="en-US" altLang="zh-CN" b="1">
                <a:latin typeface="幼圆" panose="02010509060101010101" pitchFamily="49" charset="-122"/>
                <a:ea typeface="幼圆" panose="02010509060101010101" pitchFamily="49" charset="-122"/>
              </a:rPr>
              <a:t>McClelland</a:t>
            </a:r>
            <a:r>
              <a:rPr lang="zh-CN" altLang="en-US" b="1">
                <a:latin typeface="幼圆" panose="02010509060101010101" pitchFamily="49" charset="-122"/>
                <a:ea typeface="幼圆" panose="02010509060101010101" pitchFamily="49" charset="-122"/>
              </a:rPr>
              <a:t>，</a:t>
            </a:r>
            <a:r>
              <a:rPr lang="en-US" altLang="zh-CN" b="1">
                <a:latin typeface="幼圆" panose="02010509060101010101" pitchFamily="49" charset="-122"/>
                <a:ea typeface="幼圆" panose="02010509060101010101" pitchFamily="49" charset="-122"/>
              </a:rPr>
              <a:t>Hinton</a:t>
            </a:r>
            <a:r>
              <a:rPr lang="zh-CN" altLang="en-US" b="1">
                <a:latin typeface="幼圆" panose="02010509060101010101" pitchFamily="49" charset="-122"/>
                <a:ea typeface="幼圆" panose="02010509060101010101" pitchFamily="49" charset="-122"/>
              </a:rPr>
              <a:t>：</a:t>
            </a:r>
            <a:r>
              <a:rPr kumimoji="1" lang="zh-CN" altLang="en-US">
                <a:latin typeface="幼圆" panose="02010509060101010101" pitchFamily="49" charset="-122"/>
                <a:ea typeface="幼圆" panose="02010509060101010101" pitchFamily="49" charset="-122"/>
              </a:rPr>
              <a:t>  </a:t>
            </a:r>
            <a:r>
              <a:rPr kumimoji="1" lang="en-US" altLang="zh-CN" b="1">
                <a:solidFill>
                  <a:srgbClr val="C00000"/>
                </a:solidFill>
                <a:latin typeface="幼圆" panose="02010509060101010101" pitchFamily="49" charset="-122"/>
                <a:ea typeface="幼圆" panose="02010509060101010101" pitchFamily="49" charset="-122"/>
              </a:rPr>
              <a:t>Parallel and Distributed Processing</a:t>
            </a:r>
            <a:r>
              <a:rPr kumimoji="1" lang="en-US" altLang="zh-CN" i="1">
                <a:latin typeface="幼圆" panose="02010509060101010101" pitchFamily="49" charset="-122"/>
                <a:ea typeface="幼圆" panose="02010509060101010101" pitchFamily="49" charset="-122"/>
              </a:rPr>
              <a:t>, </a:t>
            </a:r>
            <a:r>
              <a:rPr kumimoji="1" lang="en-US" altLang="zh-CN">
                <a:latin typeface="幼圆" panose="02010509060101010101" pitchFamily="49" charset="-122"/>
                <a:ea typeface="幼圆" panose="02010509060101010101" pitchFamily="49" charset="-122"/>
              </a:rPr>
              <a:t>MIT Press, Cambridge</a:t>
            </a:r>
          </a:p>
          <a:p>
            <a:pPr>
              <a:lnSpc>
                <a:spcPct val="100000"/>
              </a:lnSpc>
              <a:spcBef>
                <a:spcPts val="500"/>
              </a:spcBef>
              <a:spcAft>
                <a:spcPts val="500"/>
              </a:spcAft>
              <a:buClr>
                <a:schemeClr val="hlink"/>
              </a:buClr>
              <a:buSzPct val="50000"/>
              <a:buFont typeface="Monotype Sorts"/>
              <a:buChar char="n"/>
            </a:pPr>
            <a:endParaRPr lang="en-US" altLang="zh-CN">
              <a:latin typeface="Times New Roman" panose="02020603050405020304" pitchFamily="18" charset="0"/>
            </a:endParaRPr>
          </a:p>
        </p:txBody>
      </p:sp>
      <p:pic>
        <p:nvPicPr>
          <p:cNvPr id="48135" name="Picture 4" descr="图1-1">
            <a:extLst>
              <a:ext uri="{FF2B5EF4-FFF2-40B4-BE49-F238E27FC236}">
                <a16:creationId xmlns:a16="http://schemas.microsoft.com/office/drawing/2014/main" id="{45BEBD70-24B1-4DBE-8C84-132488DDB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565400"/>
            <a:ext cx="403225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id="{431B1721-A551-42E9-BC85-F84DEC779879}"/>
              </a:ext>
            </a:extLst>
          </p:cNvPr>
          <p:cNvSpPr>
            <a:spLocks noGrp="1" noChangeArrowheads="1"/>
          </p:cNvSpPr>
          <p:nvPr>
            <p:ph type="title"/>
          </p:nvPr>
        </p:nvSpPr>
        <p:spPr>
          <a:xfrm>
            <a:off x="642938"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并行分布式理论框架</a:t>
            </a:r>
          </a:p>
        </p:txBody>
      </p:sp>
      <p:sp>
        <p:nvSpPr>
          <p:cNvPr id="1004547" name="Rectangle 3">
            <a:extLst>
              <a:ext uri="{FF2B5EF4-FFF2-40B4-BE49-F238E27FC236}">
                <a16:creationId xmlns:a16="http://schemas.microsoft.com/office/drawing/2014/main" id="{237E78AF-E55F-41B2-A3C8-47E033F08CD7}"/>
              </a:ext>
            </a:extLst>
          </p:cNvPr>
          <p:cNvSpPr>
            <a:spLocks noGrp="1" noChangeArrowheads="1"/>
          </p:cNvSpPr>
          <p:nvPr>
            <p:ph idx="1"/>
          </p:nvPr>
        </p:nvSpPr>
        <p:spPr>
          <a:xfrm>
            <a:off x="755650" y="1196975"/>
            <a:ext cx="7715250" cy="4411663"/>
          </a:xfrm>
        </p:spPr>
        <p:txBody>
          <a:bodyPr>
            <a:normAutofit fontScale="25000" lnSpcReduction="20000"/>
          </a:bodyPr>
          <a:lstStyle/>
          <a:p>
            <a:pPr fontAlgn="auto">
              <a:lnSpc>
                <a:spcPts val="3400"/>
              </a:lnSpc>
              <a:spcAft>
                <a:spcPts val="0"/>
              </a:spcAft>
              <a:buClr>
                <a:schemeClr val="accent6"/>
              </a:buClr>
              <a:buFont typeface="Wingdings" panose="05000000000000000000" pitchFamily="2" charset="2"/>
              <a:buChar char="n"/>
              <a:defRPr/>
            </a:pPr>
            <a:r>
              <a:rPr lang="en-US" altLang="zh-CN" sz="2600" dirty="0">
                <a:latin typeface="幼圆" panose="02010509060101010101" pitchFamily="49" charset="-122"/>
                <a:ea typeface="幼圆" panose="02010509060101010101" pitchFamily="49" charset="-122"/>
              </a:rPr>
              <a:t>PDP</a:t>
            </a:r>
            <a:r>
              <a:rPr lang="zh-CN" altLang="en-US" sz="2600" dirty="0">
                <a:latin typeface="幼圆" panose="02010509060101010101" pitchFamily="49" charset="-122"/>
                <a:ea typeface="幼圆" panose="02010509060101010101" pitchFamily="49" charset="-122"/>
              </a:rPr>
              <a:t>模型</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1</a:t>
            </a:r>
            <a:r>
              <a:rPr lang="zh-CN" altLang="en-US" sz="2600" dirty="0">
                <a:latin typeface="幼圆" panose="02010509060101010101" pitchFamily="49" charset="-122"/>
                <a:ea typeface="幼圆" panose="02010509060101010101" pitchFamily="49" charset="-122"/>
              </a:rPr>
              <a:t>）</a:t>
            </a:r>
            <a:r>
              <a:rPr lang="zh-CN" altLang="en-US" sz="2600" dirty="0">
                <a:latin typeface="幼圆" panose="02010509060101010101" pitchFamily="49" charset="-122"/>
                <a:ea typeface="幼圆" panose="02010509060101010101" pitchFamily="49" charset="-122"/>
                <a:cs typeface="Times New Roman" pitchFamily="18" charset="0"/>
              </a:rPr>
              <a:t>  </a:t>
            </a:r>
            <a:r>
              <a:rPr lang="zh-CN" altLang="en-US" sz="2600" dirty="0">
                <a:latin typeface="幼圆" panose="02010509060101010101" pitchFamily="49" charset="-122"/>
                <a:ea typeface="幼圆" panose="02010509060101010101" pitchFamily="49" charset="-122"/>
              </a:rPr>
              <a:t>一组处理单元（</a:t>
            </a:r>
            <a:r>
              <a:rPr lang="en-US" altLang="zh-CN" sz="2600" dirty="0">
                <a:latin typeface="幼圆" panose="02010509060101010101" pitchFamily="49" charset="-122"/>
                <a:ea typeface="幼圆" panose="02010509060101010101" pitchFamily="49" charset="-122"/>
              </a:rPr>
              <a:t>PE</a:t>
            </a:r>
            <a:r>
              <a:rPr lang="zh-CN" altLang="en-US" sz="2600" dirty="0">
                <a:latin typeface="幼圆" panose="02010509060101010101" pitchFamily="49" charset="-122"/>
                <a:ea typeface="幼圆" panose="02010509060101010101" pitchFamily="49" charset="-122"/>
              </a:rPr>
              <a:t>或</a:t>
            </a:r>
            <a:r>
              <a:rPr lang="en-US" altLang="zh-CN" sz="2600" dirty="0">
                <a:latin typeface="幼圆" panose="02010509060101010101" pitchFamily="49" charset="-122"/>
                <a:ea typeface="幼圆" panose="02010509060101010101" pitchFamily="49" charset="-122"/>
              </a:rPr>
              <a:t>AN</a:t>
            </a:r>
            <a:r>
              <a:rPr lang="zh-CN" altLang="en-US" sz="2600" dirty="0">
                <a:latin typeface="幼圆" panose="02010509060101010101" pitchFamily="49" charset="-122"/>
                <a:ea typeface="幼圆" panose="02010509060101010101" pitchFamily="49" charset="-122"/>
              </a:rPr>
              <a:t>）</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2</a:t>
            </a:r>
            <a:r>
              <a:rPr lang="zh-CN" altLang="en-US" sz="2600" dirty="0">
                <a:latin typeface="幼圆" panose="02010509060101010101" pitchFamily="49" charset="-122"/>
                <a:ea typeface="幼圆" panose="02010509060101010101" pitchFamily="49" charset="-122"/>
              </a:rPr>
              <a:t>）  处理单元的激活状态（</a:t>
            </a:r>
            <a:r>
              <a:rPr lang="en-US" altLang="zh-CN" sz="2600" dirty="0" err="1">
                <a:latin typeface="幼圆" panose="02010509060101010101" pitchFamily="49" charset="-122"/>
                <a:ea typeface="幼圆" panose="02010509060101010101" pitchFamily="49" charset="-122"/>
              </a:rPr>
              <a:t>a</a:t>
            </a:r>
            <a:r>
              <a:rPr lang="en-US" altLang="zh-CN" sz="2600" baseline="-30000" dirty="0" err="1">
                <a:latin typeface="幼圆" panose="02010509060101010101" pitchFamily="49" charset="-122"/>
                <a:ea typeface="幼圆" panose="02010509060101010101" pitchFamily="49" charset="-122"/>
              </a:rPr>
              <a:t>i</a:t>
            </a:r>
            <a:r>
              <a:rPr lang="zh-CN" altLang="en-US" sz="2600" dirty="0">
                <a:latin typeface="幼圆" panose="02010509060101010101" pitchFamily="49" charset="-122"/>
                <a:ea typeface="幼圆" panose="02010509060101010101" pitchFamily="49" charset="-122"/>
              </a:rPr>
              <a:t>）</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3</a:t>
            </a:r>
            <a:r>
              <a:rPr lang="zh-CN" altLang="en-US" sz="2600" dirty="0">
                <a:latin typeface="幼圆" panose="02010509060101010101" pitchFamily="49" charset="-122"/>
                <a:ea typeface="幼圆" panose="02010509060101010101" pitchFamily="49" charset="-122"/>
              </a:rPr>
              <a:t>）  每个处理单元的输出函数（</a:t>
            </a:r>
            <a:r>
              <a:rPr lang="en-US" altLang="zh-CN" sz="2600" dirty="0">
                <a:latin typeface="幼圆" panose="02010509060101010101" pitchFamily="49" charset="-122"/>
                <a:ea typeface="幼圆" panose="02010509060101010101" pitchFamily="49" charset="-122"/>
              </a:rPr>
              <a:t>f</a:t>
            </a:r>
            <a:r>
              <a:rPr lang="en-US" altLang="zh-CN" sz="2600" baseline="-30000" dirty="0">
                <a:latin typeface="幼圆" panose="02010509060101010101" pitchFamily="49" charset="-122"/>
                <a:ea typeface="幼圆" panose="02010509060101010101" pitchFamily="49" charset="-122"/>
              </a:rPr>
              <a:t>i</a:t>
            </a:r>
            <a:r>
              <a:rPr lang="zh-CN" altLang="en-US" sz="2600" dirty="0">
                <a:latin typeface="幼圆" panose="02010509060101010101" pitchFamily="49" charset="-122"/>
                <a:ea typeface="幼圆" panose="02010509060101010101" pitchFamily="49" charset="-122"/>
              </a:rPr>
              <a:t>）</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4</a:t>
            </a:r>
            <a:r>
              <a:rPr lang="zh-CN" altLang="en-US" sz="2600" dirty="0">
                <a:latin typeface="幼圆" panose="02010509060101010101" pitchFamily="49" charset="-122"/>
                <a:ea typeface="幼圆" panose="02010509060101010101" pitchFamily="49" charset="-122"/>
              </a:rPr>
              <a:t>）  处理单元之间的连接模式</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5</a:t>
            </a:r>
            <a:r>
              <a:rPr lang="zh-CN" altLang="en-US" sz="2600" dirty="0">
                <a:latin typeface="幼圆" panose="02010509060101010101" pitchFamily="49" charset="-122"/>
                <a:ea typeface="幼圆" panose="02010509060101010101" pitchFamily="49" charset="-122"/>
              </a:rPr>
              <a:t>）  传递规则（∑</a:t>
            </a:r>
            <a:r>
              <a:rPr lang="en-US" altLang="zh-CN" sz="2600" dirty="0" err="1">
                <a:latin typeface="幼圆" panose="02010509060101010101" pitchFamily="49" charset="-122"/>
                <a:ea typeface="幼圆" panose="02010509060101010101" pitchFamily="49" charset="-122"/>
              </a:rPr>
              <a:t>w</a:t>
            </a:r>
            <a:r>
              <a:rPr lang="en-US" altLang="zh-CN" sz="2600" baseline="-30000" dirty="0" err="1">
                <a:latin typeface="幼圆" panose="02010509060101010101" pitchFamily="49" charset="-122"/>
                <a:ea typeface="幼圆" panose="02010509060101010101" pitchFamily="49" charset="-122"/>
              </a:rPr>
              <a:t>ij</a:t>
            </a:r>
            <a:r>
              <a:rPr lang="en-US" altLang="zh-CN" sz="2600" dirty="0" err="1">
                <a:latin typeface="幼圆" panose="02010509060101010101" pitchFamily="49" charset="-122"/>
                <a:ea typeface="幼圆" panose="02010509060101010101" pitchFamily="49" charset="-122"/>
              </a:rPr>
              <a:t>o</a:t>
            </a:r>
            <a:r>
              <a:rPr lang="en-US" altLang="zh-CN" sz="2600" baseline="-30000" dirty="0" err="1">
                <a:latin typeface="幼圆" panose="02010509060101010101" pitchFamily="49" charset="-122"/>
                <a:ea typeface="幼圆" panose="02010509060101010101" pitchFamily="49" charset="-122"/>
              </a:rPr>
              <a:t>i</a:t>
            </a:r>
            <a:r>
              <a:rPr lang="zh-CN" altLang="en-US" sz="2600" dirty="0">
                <a:latin typeface="幼圆" panose="02010509060101010101" pitchFamily="49" charset="-122"/>
                <a:ea typeface="幼圆" panose="02010509060101010101" pitchFamily="49" charset="-122"/>
              </a:rPr>
              <a:t>）</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6</a:t>
            </a:r>
            <a:r>
              <a:rPr lang="zh-CN" altLang="en-US" sz="2600" dirty="0">
                <a:latin typeface="幼圆" panose="02010509060101010101" pitchFamily="49" charset="-122"/>
                <a:ea typeface="幼圆" panose="02010509060101010101" pitchFamily="49" charset="-122"/>
              </a:rPr>
              <a:t>）  把处理单元的输入及当前状态结合起来产生激 </a:t>
            </a:r>
            <a:endParaRPr lang="en-US" altLang="zh-CN" sz="2600" dirty="0">
              <a:latin typeface="幼圆" panose="02010509060101010101" pitchFamily="49" charset="-122"/>
              <a:ea typeface="幼圆" panose="02010509060101010101" pitchFamily="49" charset="-122"/>
            </a:endParaRP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     </a:t>
            </a:r>
            <a:r>
              <a:rPr lang="zh-CN" altLang="en-US" sz="2600" dirty="0">
                <a:latin typeface="幼圆" panose="02010509060101010101" pitchFamily="49" charset="-122"/>
                <a:ea typeface="幼圆" panose="02010509060101010101" pitchFamily="49" charset="-122"/>
              </a:rPr>
              <a:t>活值的激活规则（</a:t>
            </a:r>
            <a:r>
              <a:rPr lang="en-US" altLang="zh-CN" sz="2600" dirty="0">
                <a:latin typeface="幼圆" panose="02010509060101010101" pitchFamily="49" charset="-122"/>
                <a:ea typeface="幼圆" panose="02010509060101010101" pitchFamily="49" charset="-122"/>
              </a:rPr>
              <a:t>F</a:t>
            </a:r>
            <a:r>
              <a:rPr lang="en-US" altLang="zh-CN" sz="2600" baseline="-30000" dirty="0">
                <a:latin typeface="幼圆" panose="02010509060101010101" pitchFamily="49" charset="-122"/>
                <a:ea typeface="幼圆" panose="02010509060101010101" pitchFamily="49" charset="-122"/>
              </a:rPr>
              <a:t>i</a:t>
            </a:r>
            <a:r>
              <a:rPr lang="zh-CN" altLang="en-US" sz="2600" dirty="0">
                <a:latin typeface="幼圆" panose="02010509060101010101" pitchFamily="49" charset="-122"/>
                <a:ea typeface="幼圆" panose="02010509060101010101" pitchFamily="49" charset="-122"/>
              </a:rPr>
              <a:t>）</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7</a:t>
            </a:r>
            <a:r>
              <a:rPr lang="zh-CN" altLang="en-US" sz="2600" dirty="0">
                <a:latin typeface="幼圆" panose="02010509060101010101" pitchFamily="49" charset="-122"/>
                <a:ea typeface="幼圆" panose="02010509060101010101" pitchFamily="49" charset="-122"/>
              </a:rPr>
              <a:t>）  通过经验修改连接强度的学习规则</a:t>
            </a:r>
          </a:p>
          <a:p>
            <a:pPr algn="just" fontAlgn="auto">
              <a:lnSpc>
                <a:spcPts val="3400"/>
              </a:lnSpc>
              <a:spcAft>
                <a:spcPts val="0"/>
              </a:spcAft>
              <a:buFont typeface="Wingdings" pitchFamily="2" charset="2"/>
              <a:buNone/>
              <a:defRPr/>
            </a:pPr>
            <a:r>
              <a:rPr lang="en-US" altLang="zh-CN" sz="2600" dirty="0">
                <a:latin typeface="幼圆" panose="02010509060101010101" pitchFamily="49" charset="-122"/>
                <a:ea typeface="幼圆" panose="02010509060101010101" pitchFamily="49" charset="-122"/>
              </a:rPr>
              <a:t>8</a:t>
            </a:r>
            <a:r>
              <a:rPr lang="zh-CN" altLang="en-US" sz="2600" dirty="0">
                <a:latin typeface="幼圆" panose="02010509060101010101" pitchFamily="49" charset="-122"/>
                <a:ea typeface="幼圆" panose="02010509060101010101" pitchFamily="49" charset="-122"/>
              </a:rPr>
              <a:t>）  系统运行的环境（样本集合）</a:t>
            </a:r>
          </a:p>
        </p:txBody>
      </p:sp>
      <p:sp>
        <p:nvSpPr>
          <p:cNvPr id="50180" name="日期占位符 3">
            <a:extLst>
              <a:ext uri="{FF2B5EF4-FFF2-40B4-BE49-F238E27FC236}">
                <a16:creationId xmlns:a16="http://schemas.microsoft.com/office/drawing/2014/main" id="{72A13C15-6EE9-425D-A68C-47F9C894B32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4D80C71-2D22-4C04-8613-D2284296E4CF}"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0181" name="页脚占位符 1">
            <a:extLst>
              <a:ext uri="{FF2B5EF4-FFF2-40B4-BE49-F238E27FC236}">
                <a16:creationId xmlns:a16="http://schemas.microsoft.com/office/drawing/2014/main" id="{CBB8196F-3D2B-4D3A-9ED5-1E6A1A896F6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0182" name="灯片编号占位符 5">
            <a:extLst>
              <a:ext uri="{FF2B5EF4-FFF2-40B4-BE49-F238E27FC236}">
                <a16:creationId xmlns:a16="http://schemas.microsoft.com/office/drawing/2014/main" id="{5A9FE658-A54D-4F36-AE8F-85EAD26B9A3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79B612F-5F89-462C-BDD1-49D7D8FFF852}" type="slidenum">
              <a:rPr lang="en-US" altLang="zh-CN" sz="1400" smtClean="0">
                <a:latin typeface="Arial" panose="020B0604020202020204" pitchFamily="34" charset="0"/>
              </a:rPr>
              <a:pPr>
                <a:lnSpc>
                  <a:spcPct val="100000"/>
                </a:lnSpc>
                <a:spcBef>
                  <a:spcPct val="0"/>
                </a:spcBef>
                <a:buClrTx/>
                <a:buFontTx/>
                <a:buNone/>
              </a:pPr>
              <a:t>14</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4547">
                                            <p:txEl>
                                              <p:pRg st="0" end="0"/>
                                            </p:txEl>
                                          </p:spTgt>
                                        </p:tgtEl>
                                        <p:attrNameLst>
                                          <p:attrName>style.visibility</p:attrName>
                                        </p:attrNameLst>
                                      </p:cBhvr>
                                      <p:to>
                                        <p:strVal val="visible"/>
                                      </p:to>
                                    </p:set>
                                    <p:anim calcmode="lin" valueType="num">
                                      <p:cBhvr additive="base">
                                        <p:cTn id="7" dur="500" fill="hold"/>
                                        <p:tgtEl>
                                          <p:spTgt spid="1004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4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4547">
                                            <p:txEl>
                                              <p:pRg st="1" end="1"/>
                                            </p:txEl>
                                          </p:spTgt>
                                        </p:tgtEl>
                                        <p:attrNameLst>
                                          <p:attrName>style.visibility</p:attrName>
                                        </p:attrNameLst>
                                      </p:cBhvr>
                                      <p:to>
                                        <p:strVal val="visible"/>
                                      </p:to>
                                    </p:set>
                                    <p:anim calcmode="lin" valueType="num">
                                      <p:cBhvr additive="base">
                                        <p:cTn id="13" dur="500" fill="hold"/>
                                        <p:tgtEl>
                                          <p:spTgt spid="10045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45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4547">
                                            <p:txEl>
                                              <p:pRg st="2" end="2"/>
                                            </p:txEl>
                                          </p:spTgt>
                                        </p:tgtEl>
                                        <p:attrNameLst>
                                          <p:attrName>style.visibility</p:attrName>
                                        </p:attrNameLst>
                                      </p:cBhvr>
                                      <p:to>
                                        <p:strVal val="visible"/>
                                      </p:to>
                                    </p:set>
                                    <p:anim calcmode="lin" valueType="num">
                                      <p:cBhvr additive="base">
                                        <p:cTn id="19" dur="500" fill="hold"/>
                                        <p:tgtEl>
                                          <p:spTgt spid="10045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04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04547">
                                            <p:txEl>
                                              <p:pRg st="3" end="3"/>
                                            </p:txEl>
                                          </p:spTgt>
                                        </p:tgtEl>
                                        <p:attrNameLst>
                                          <p:attrName>style.visibility</p:attrName>
                                        </p:attrNameLst>
                                      </p:cBhvr>
                                      <p:to>
                                        <p:strVal val="visible"/>
                                      </p:to>
                                    </p:set>
                                    <p:anim calcmode="lin" valueType="num">
                                      <p:cBhvr additive="base">
                                        <p:cTn id="25" dur="500" fill="hold"/>
                                        <p:tgtEl>
                                          <p:spTgt spid="10045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4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04547">
                                            <p:txEl>
                                              <p:pRg st="4" end="4"/>
                                            </p:txEl>
                                          </p:spTgt>
                                        </p:tgtEl>
                                        <p:attrNameLst>
                                          <p:attrName>style.visibility</p:attrName>
                                        </p:attrNameLst>
                                      </p:cBhvr>
                                      <p:to>
                                        <p:strVal val="visible"/>
                                      </p:to>
                                    </p:set>
                                    <p:anim calcmode="lin" valueType="num">
                                      <p:cBhvr additive="base">
                                        <p:cTn id="31" dur="500" fill="hold"/>
                                        <p:tgtEl>
                                          <p:spTgt spid="10045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04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04547">
                                            <p:txEl>
                                              <p:pRg st="5" end="5"/>
                                            </p:txEl>
                                          </p:spTgt>
                                        </p:tgtEl>
                                        <p:attrNameLst>
                                          <p:attrName>style.visibility</p:attrName>
                                        </p:attrNameLst>
                                      </p:cBhvr>
                                      <p:to>
                                        <p:strVal val="visible"/>
                                      </p:to>
                                    </p:set>
                                    <p:anim calcmode="lin" valueType="num">
                                      <p:cBhvr additive="base">
                                        <p:cTn id="37" dur="500" fill="hold"/>
                                        <p:tgtEl>
                                          <p:spTgt spid="10045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045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04547">
                                            <p:txEl>
                                              <p:pRg st="6" end="6"/>
                                            </p:txEl>
                                          </p:spTgt>
                                        </p:tgtEl>
                                        <p:attrNameLst>
                                          <p:attrName>style.visibility</p:attrName>
                                        </p:attrNameLst>
                                      </p:cBhvr>
                                      <p:to>
                                        <p:strVal val="visible"/>
                                      </p:to>
                                    </p:set>
                                    <p:anim calcmode="lin" valueType="num">
                                      <p:cBhvr additive="base">
                                        <p:cTn id="43" dur="500" fill="hold"/>
                                        <p:tgtEl>
                                          <p:spTgt spid="100454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0454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04547">
                                            <p:txEl>
                                              <p:pRg st="7" end="7"/>
                                            </p:txEl>
                                          </p:spTgt>
                                        </p:tgtEl>
                                        <p:attrNameLst>
                                          <p:attrName>style.visibility</p:attrName>
                                        </p:attrNameLst>
                                      </p:cBhvr>
                                      <p:to>
                                        <p:strVal val="visible"/>
                                      </p:to>
                                    </p:set>
                                    <p:anim calcmode="lin" valueType="num">
                                      <p:cBhvr additive="base">
                                        <p:cTn id="49" dur="500" fill="hold"/>
                                        <p:tgtEl>
                                          <p:spTgt spid="100454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0045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04547">
                                            <p:txEl>
                                              <p:pRg st="8" end="8"/>
                                            </p:txEl>
                                          </p:spTgt>
                                        </p:tgtEl>
                                        <p:attrNameLst>
                                          <p:attrName>style.visibility</p:attrName>
                                        </p:attrNameLst>
                                      </p:cBhvr>
                                      <p:to>
                                        <p:strVal val="visible"/>
                                      </p:to>
                                    </p:set>
                                    <p:anim calcmode="lin" valueType="num">
                                      <p:cBhvr additive="base">
                                        <p:cTn id="55" dur="500" fill="hold"/>
                                        <p:tgtEl>
                                          <p:spTgt spid="1004547">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00454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004547">
                                            <p:txEl>
                                              <p:pRg st="9" end="9"/>
                                            </p:txEl>
                                          </p:spTgt>
                                        </p:tgtEl>
                                        <p:attrNameLst>
                                          <p:attrName>style.visibility</p:attrName>
                                        </p:attrNameLst>
                                      </p:cBhvr>
                                      <p:to>
                                        <p:strVal val="visible"/>
                                      </p:to>
                                    </p:set>
                                    <p:anim calcmode="lin" valueType="num">
                                      <p:cBhvr additive="base">
                                        <p:cTn id="61" dur="500" fill="hold"/>
                                        <p:tgtEl>
                                          <p:spTgt spid="1004547">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00454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4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A528A3DA-32BA-48BD-8E89-738364C45C06}"/>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6543EC2B-1705-4902-9E2A-91D59D91F00B}"/>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solidFill>
                  <a:srgbClr val="FF0000"/>
                </a:solidFill>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52228" name="日期占位符 3">
            <a:extLst>
              <a:ext uri="{FF2B5EF4-FFF2-40B4-BE49-F238E27FC236}">
                <a16:creationId xmlns:a16="http://schemas.microsoft.com/office/drawing/2014/main" id="{F22230D2-E65A-4CC0-A9C9-D0E1326F935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F0157D9-0B8D-4670-9AB5-6E0615B03770}"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2229" name="页脚占位符 4">
            <a:extLst>
              <a:ext uri="{FF2B5EF4-FFF2-40B4-BE49-F238E27FC236}">
                <a16:creationId xmlns:a16="http://schemas.microsoft.com/office/drawing/2014/main" id="{05BB36A2-3264-4617-8B48-1BAB3A3E7D9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2230" name="灯片编号占位符 5">
            <a:extLst>
              <a:ext uri="{FF2B5EF4-FFF2-40B4-BE49-F238E27FC236}">
                <a16:creationId xmlns:a16="http://schemas.microsoft.com/office/drawing/2014/main" id="{314F2FBF-EEC2-41B0-8C5E-A91C939EC3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955CDEE-6BB9-415F-8A67-78F77A6F7D26}" type="slidenum">
              <a:rPr lang="zh-CN" altLang="en-US" sz="1400" smtClean="0">
                <a:latin typeface="Arial" panose="020B0604020202020204" pitchFamily="34" charset="0"/>
              </a:rPr>
              <a:pPr>
                <a:lnSpc>
                  <a:spcPct val="100000"/>
                </a:lnSpc>
                <a:spcBef>
                  <a:spcPct val="0"/>
                </a:spcBef>
                <a:buClrTx/>
                <a:buFontTx/>
                <a:buNone/>
              </a:pPr>
              <a:t>15</a:t>
            </a:fld>
            <a:endParaRPr lang="en-US" altLang="zh-CN" sz="140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7">
            <a:extLst>
              <a:ext uri="{FF2B5EF4-FFF2-40B4-BE49-F238E27FC236}">
                <a16:creationId xmlns:a16="http://schemas.microsoft.com/office/drawing/2014/main" id="{980CFC50-8357-4D27-86B0-A8C9E46B36BD}"/>
              </a:ext>
            </a:extLst>
          </p:cNvPr>
          <p:cNvSpPr>
            <a:spLocks noGrp="1" noChangeArrowheads="1"/>
          </p:cNvSpPr>
          <p:nvPr>
            <p:ph type="title"/>
          </p:nvPr>
        </p:nvSpPr>
        <p:spPr>
          <a:xfrm>
            <a:off x="571500" y="0"/>
            <a:ext cx="7543800" cy="1295400"/>
          </a:xfrm>
        </p:spPr>
        <p:txBody>
          <a:bodyPr/>
          <a:lstStyle/>
          <a:p>
            <a:pPr fontAlgn="auto">
              <a:spcAft>
                <a:spcPts val="0"/>
              </a:spcAft>
              <a:defRPr/>
            </a:pPr>
            <a:r>
              <a:rPr kumimoji="1" lang="zh-CN" altLang="en-US" b="1">
                <a:solidFill>
                  <a:srgbClr val="0033CC"/>
                </a:solidFill>
                <a:latin typeface="黑体" panose="02010609060101010101" pitchFamily="49" charset="-122"/>
                <a:ea typeface="黑体" panose="02010609060101010101" pitchFamily="49" charset="-122"/>
              </a:rPr>
              <a:t>前馈神经网络</a:t>
            </a:r>
          </a:p>
        </p:txBody>
      </p:sp>
      <p:sp>
        <p:nvSpPr>
          <p:cNvPr id="54275" name="日期占位符 2">
            <a:extLst>
              <a:ext uri="{FF2B5EF4-FFF2-40B4-BE49-F238E27FC236}">
                <a16:creationId xmlns:a16="http://schemas.microsoft.com/office/drawing/2014/main" id="{315D68C5-63EC-4A34-8781-A38B8319BCE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B340DA4-2856-436D-9E64-C127FFE37FBE}"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4276" name="页脚占位符 2">
            <a:extLst>
              <a:ext uri="{FF2B5EF4-FFF2-40B4-BE49-F238E27FC236}">
                <a16:creationId xmlns:a16="http://schemas.microsoft.com/office/drawing/2014/main" id="{8213F34E-452A-407B-AA5F-D9A23115EF4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4277" name="灯片编号占位符 4">
            <a:extLst>
              <a:ext uri="{FF2B5EF4-FFF2-40B4-BE49-F238E27FC236}">
                <a16:creationId xmlns:a16="http://schemas.microsoft.com/office/drawing/2014/main" id="{50BB7DA4-CDE0-4AF5-AE52-97E8619915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A0CC084-82E8-4219-BA85-D454B6E9BB82}" type="slidenum">
              <a:rPr lang="en-US" altLang="zh-CN" sz="1400">
                <a:latin typeface="Arial" panose="020B0604020202020204" pitchFamily="34" charset="0"/>
              </a:rPr>
              <a:pPr>
                <a:lnSpc>
                  <a:spcPct val="100000"/>
                </a:lnSpc>
                <a:spcBef>
                  <a:spcPct val="0"/>
                </a:spcBef>
                <a:buClrTx/>
                <a:buFontTx/>
                <a:buNone/>
              </a:pPr>
              <a:t>16</a:t>
            </a:fld>
            <a:endParaRPr lang="en-US" altLang="zh-CN" sz="1400">
              <a:latin typeface="Arial" panose="020B0604020202020204" pitchFamily="34" charset="0"/>
            </a:endParaRPr>
          </a:p>
        </p:txBody>
      </p:sp>
      <p:sp>
        <p:nvSpPr>
          <p:cNvPr id="6152" name="Text Box 3">
            <a:extLst>
              <a:ext uri="{FF2B5EF4-FFF2-40B4-BE49-F238E27FC236}">
                <a16:creationId xmlns:a16="http://schemas.microsoft.com/office/drawing/2014/main" id="{B86BDCEE-4580-4AB9-9337-D221F51BC495}"/>
              </a:ext>
            </a:extLst>
          </p:cNvPr>
          <p:cNvSpPr txBox="1">
            <a:spLocks noChangeArrowheads="1"/>
          </p:cNvSpPr>
          <p:nvPr/>
        </p:nvSpPr>
        <p:spPr bwMode="auto">
          <a:xfrm>
            <a:off x="574675" y="1341438"/>
            <a:ext cx="7994650" cy="4079875"/>
          </a:xfrm>
          <a:prstGeom prst="rect">
            <a:avLst/>
          </a:prstGeom>
          <a:noFill/>
          <a:ln>
            <a:noFill/>
          </a:ln>
        </p:spPr>
        <p:txBody>
          <a:bodyPr>
            <a:spAutoFit/>
          </a:bodyPr>
          <a:lstStyle>
            <a:lvl1pPr eaLnBrk="0" hangingPunct="0">
              <a:defRPr sz="2800" b="1">
                <a:solidFill>
                  <a:schemeClr val="tx1"/>
                </a:solidFill>
                <a:latin typeface="仿宋_GB2312" pitchFamily="49" charset="-122"/>
                <a:ea typeface="仿宋_GB2312" pitchFamily="49" charset="-122"/>
              </a:defRPr>
            </a:lvl1pPr>
            <a:lvl2pPr marL="742950" indent="-285750" eaLnBrk="0" hangingPunct="0">
              <a:defRPr sz="2800" b="1">
                <a:solidFill>
                  <a:schemeClr val="tx1"/>
                </a:solidFill>
                <a:latin typeface="仿宋_GB2312" pitchFamily="49" charset="-122"/>
                <a:ea typeface="仿宋_GB2312" pitchFamily="49" charset="-122"/>
              </a:defRPr>
            </a:lvl2pPr>
            <a:lvl3pPr marL="1143000" indent="-228600" eaLnBrk="0" hangingPunct="0">
              <a:defRPr sz="2800" b="1">
                <a:solidFill>
                  <a:schemeClr val="tx1"/>
                </a:solidFill>
                <a:latin typeface="仿宋_GB2312" pitchFamily="49" charset="-122"/>
                <a:ea typeface="仿宋_GB2312" pitchFamily="49" charset="-122"/>
              </a:defRPr>
            </a:lvl3pPr>
            <a:lvl4pPr marL="1600200" indent="-228600" eaLnBrk="0" hangingPunct="0">
              <a:defRPr sz="2800" b="1">
                <a:solidFill>
                  <a:schemeClr val="tx1"/>
                </a:solidFill>
                <a:latin typeface="仿宋_GB2312" pitchFamily="49" charset="-122"/>
                <a:ea typeface="仿宋_GB2312" pitchFamily="49" charset="-122"/>
              </a:defRPr>
            </a:lvl4pPr>
            <a:lvl5pPr marL="2057400" indent="-228600" eaLnBrk="0" hangingPunct="0">
              <a:defRPr sz="2800" b="1">
                <a:solidFill>
                  <a:schemeClr val="tx1"/>
                </a:solidFill>
                <a:latin typeface="仿宋_GB2312" pitchFamily="49" charset="-122"/>
                <a:ea typeface="仿宋_GB2312" pitchFamily="49" charset="-122"/>
              </a:defRPr>
            </a:lvl5pPr>
            <a:lvl6pPr marL="2514600" indent="-228600" eaLnBrk="0" fontAlgn="base" hangingPunct="0">
              <a:lnSpc>
                <a:spcPct val="90000"/>
              </a:lnSpc>
              <a:spcBef>
                <a:spcPct val="20000"/>
              </a:spcBef>
              <a:spcAft>
                <a:spcPct val="0"/>
              </a:spcAft>
              <a:buClr>
                <a:schemeClr val="tx1"/>
              </a:buClr>
              <a:buSzPct val="70000"/>
              <a:buFont typeface="Wingdings" pitchFamily="2" charset="2"/>
              <a:buChar char="l"/>
              <a:defRPr sz="2800" b="1">
                <a:solidFill>
                  <a:schemeClr val="tx1"/>
                </a:solidFill>
                <a:latin typeface="仿宋_GB2312" pitchFamily="49" charset="-122"/>
                <a:ea typeface="仿宋_GB2312" pitchFamily="49" charset="-122"/>
              </a:defRPr>
            </a:lvl6pPr>
            <a:lvl7pPr marL="2971800" indent="-228600" eaLnBrk="0" fontAlgn="base" hangingPunct="0">
              <a:lnSpc>
                <a:spcPct val="90000"/>
              </a:lnSpc>
              <a:spcBef>
                <a:spcPct val="20000"/>
              </a:spcBef>
              <a:spcAft>
                <a:spcPct val="0"/>
              </a:spcAft>
              <a:buClr>
                <a:schemeClr val="tx1"/>
              </a:buClr>
              <a:buSzPct val="70000"/>
              <a:buFont typeface="Wingdings" pitchFamily="2" charset="2"/>
              <a:buChar char="l"/>
              <a:defRPr sz="2800" b="1">
                <a:solidFill>
                  <a:schemeClr val="tx1"/>
                </a:solidFill>
                <a:latin typeface="仿宋_GB2312" pitchFamily="49" charset="-122"/>
                <a:ea typeface="仿宋_GB2312" pitchFamily="49" charset="-122"/>
              </a:defRPr>
            </a:lvl7pPr>
            <a:lvl8pPr marL="3429000" indent="-228600" eaLnBrk="0" fontAlgn="base" hangingPunct="0">
              <a:lnSpc>
                <a:spcPct val="90000"/>
              </a:lnSpc>
              <a:spcBef>
                <a:spcPct val="20000"/>
              </a:spcBef>
              <a:spcAft>
                <a:spcPct val="0"/>
              </a:spcAft>
              <a:buClr>
                <a:schemeClr val="tx1"/>
              </a:buClr>
              <a:buSzPct val="70000"/>
              <a:buFont typeface="Wingdings" pitchFamily="2" charset="2"/>
              <a:buChar char="l"/>
              <a:defRPr sz="2800" b="1">
                <a:solidFill>
                  <a:schemeClr val="tx1"/>
                </a:solidFill>
                <a:latin typeface="仿宋_GB2312" pitchFamily="49" charset="-122"/>
                <a:ea typeface="仿宋_GB2312" pitchFamily="49" charset="-122"/>
              </a:defRPr>
            </a:lvl8pPr>
            <a:lvl9pPr marL="3886200" indent="-228600" eaLnBrk="0" fontAlgn="base" hangingPunct="0">
              <a:lnSpc>
                <a:spcPct val="90000"/>
              </a:lnSpc>
              <a:spcBef>
                <a:spcPct val="20000"/>
              </a:spcBef>
              <a:spcAft>
                <a:spcPct val="0"/>
              </a:spcAft>
              <a:buClr>
                <a:schemeClr val="tx1"/>
              </a:buClr>
              <a:buSzPct val="70000"/>
              <a:buFont typeface="Wingdings" pitchFamily="2" charset="2"/>
              <a:buChar char="l"/>
              <a:defRPr sz="2800" b="1">
                <a:solidFill>
                  <a:schemeClr val="tx1"/>
                </a:solidFill>
                <a:latin typeface="仿宋_GB2312" pitchFamily="49" charset="-122"/>
                <a:ea typeface="仿宋_GB2312" pitchFamily="49" charset="-122"/>
              </a:defRPr>
            </a:lvl9pPr>
          </a:lstStyle>
          <a:p>
            <a:pPr marL="342900" indent="-342900" eaLnBrk="1" hangingPunct="1">
              <a:lnSpc>
                <a:spcPts val="3000"/>
              </a:lnSpc>
              <a:spcBef>
                <a:spcPct val="50000"/>
              </a:spcBef>
              <a:buClr>
                <a:schemeClr val="accent6"/>
              </a:buClr>
              <a:buFont typeface="Wingdings" panose="05000000000000000000" pitchFamily="2" charset="2"/>
              <a:buChar char="n"/>
              <a:defRPr/>
            </a:pPr>
            <a:r>
              <a:rPr lang="zh-CN" altLang="zh-CN" sz="2400" b="0" dirty="0">
                <a:latin typeface="幼圆" panose="02010509060101010101" pitchFamily="49" charset="-122"/>
                <a:ea typeface="幼圆" panose="02010509060101010101" pitchFamily="49" charset="-122"/>
              </a:rPr>
              <a:t>一般的前馈网络包括一个输入层和一个输出层，若干隐单元。隐单元可以分层也可以不分层，若分层，则称为多层前馈网络。网络的输入、输出神经元其激活函数一般取为线性函数，而隐单元则为非线性函数。</a:t>
            </a:r>
            <a:r>
              <a:rPr kumimoji="1" lang="zh-CN" altLang="en-US" sz="2400" b="0" dirty="0">
                <a:latin typeface="幼圆" panose="02010509060101010101" pitchFamily="49" charset="-122"/>
                <a:ea typeface="幼圆" panose="02010509060101010101" pitchFamily="49" charset="-122"/>
              </a:rPr>
              <a:t>单层感知器模型。</a:t>
            </a:r>
            <a:endParaRPr kumimoji="1" lang="en-US" altLang="zh-CN" sz="2400" b="0" dirty="0">
              <a:latin typeface="幼圆" panose="02010509060101010101" pitchFamily="49" charset="-122"/>
              <a:ea typeface="幼圆" panose="02010509060101010101" pitchFamily="49" charset="-122"/>
            </a:endParaRPr>
          </a:p>
          <a:p>
            <a:pPr marL="342900" indent="-342900" eaLnBrk="1" hangingPunct="1">
              <a:lnSpc>
                <a:spcPts val="3000"/>
              </a:lnSpc>
              <a:spcBef>
                <a:spcPct val="50000"/>
              </a:spcBef>
              <a:buClr>
                <a:schemeClr val="accent6"/>
              </a:buClr>
              <a:buFont typeface="Wingdings" panose="05000000000000000000" pitchFamily="2" charset="2"/>
              <a:buChar char="n"/>
              <a:defRPr/>
            </a:pPr>
            <a:r>
              <a:rPr lang="zh-CN" altLang="zh-CN" sz="2400" b="0" dirty="0">
                <a:latin typeface="幼圆" panose="02010509060101010101" pitchFamily="49" charset="-122"/>
                <a:ea typeface="幼圆" panose="02010509060101010101" pitchFamily="49" charset="-122"/>
              </a:rPr>
              <a:t>前馈网络的输入单元从外部环境中接受信号</a:t>
            </a:r>
            <a:r>
              <a:rPr lang="en-US" altLang="zh-CN" sz="2400" b="0" dirty="0">
                <a:latin typeface="幼圆" panose="02010509060101010101" pitchFamily="49" charset="-122"/>
                <a:ea typeface="幼圆" panose="02010509060101010101" pitchFamily="49" charset="-122"/>
              </a:rPr>
              <a:t>,</a:t>
            </a:r>
            <a:r>
              <a:rPr lang="zh-CN" altLang="zh-CN" sz="2400" b="0" dirty="0">
                <a:latin typeface="幼圆" panose="02010509060101010101" pitchFamily="49" charset="-122"/>
                <a:ea typeface="幼圆" panose="02010509060101010101" pitchFamily="49" charset="-122"/>
              </a:rPr>
              <a:t>经处理将输出信号加权后传给其投射域中的神经元</a:t>
            </a:r>
            <a:r>
              <a:rPr lang="en-US" altLang="zh-CN" sz="2400" b="0" dirty="0">
                <a:latin typeface="幼圆" panose="02010509060101010101" pitchFamily="49" charset="-122"/>
                <a:ea typeface="幼圆" panose="02010509060101010101" pitchFamily="49" charset="-122"/>
              </a:rPr>
              <a:t>,</a:t>
            </a:r>
            <a:r>
              <a:rPr lang="zh-CN" altLang="zh-CN" sz="2400" b="0" dirty="0">
                <a:latin typeface="幼圆" panose="02010509060101010101" pitchFamily="49" charset="-122"/>
                <a:ea typeface="幼圆" panose="02010509060101010101" pitchFamily="49" charset="-122"/>
              </a:rPr>
              <a:t>网络中的隐含单元或输出单元</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从其接受域中接受净输入</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其中</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表示单元</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的输出</a:t>
            </a:r>
            <a:r>
              <a:rPr lang="en-US" altLang="zh-CN" sz="2400" b="0" dirty="0">
                <a:latin typeface="幼圆" panose="02010509060101010101" pitchFamily="49" charset="-122"/>
                <a:ea typeface="幼圆" panose="02010509060101010101" pitchFamily="49" charset="-122"/>
              </a:rPr>
              <a:t>),</a:t>
            </a:r>
            <a:r>
              <a:rPr lang="zh-CN" altLang="zh-CN" sz="2400" b="0" dirty="0">
                <a:latin typeface="幼圆" panose="02010509060101010101" pitchFamily="49" charset="-122"/>
                <a:ea typeface="幼圆" panose="02010509060101010101" pitchFamily="49" charset="-122"/>
              </a:rPr>
              <a:t>然后向它的投射域</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发送输出信号</a:t>
            </a:r>
            <a:r>
              <a:rPr lang="en-US" altLang="zh-CN" sz="2400" b="0" dirty="0">
                <a:latin typeface="幼圆" panose="02010509060101010101" pitchFamily="49" charset="-122"/>
                <a:ea typeface="幼圆" panose="02010509060101010101" pitchFamily="49" charset="-122"/>
              </a:rPr>
              <a:t> </a:t>
            </a:r>
            <a:r>
              <a:rPr lang="zh-CN" altLang="zh-CN" sz="2400" b="0" dirty="0">
                <a:latin typeface="幼圆" panose="02010509060101010101" pitchFamily="49" charset="-122"/>
                <a:ea typeface="幼圆" panose="02010509060101010101" pitchFamily="49" charset="-122"/>
              </a:rPr>
              <a:t>可以为任意的可微函数</a:t>
            </a:r>
            <a:r>
              <a:rPr lang="en-US" altLang="zh-CN" sz="2400" b="0" dirty="0">
                <a:latin typeface="幼圆" panose="02010509060101010101" pitchFamily="49" charset="-122"/>
                <a:ea typeface="幼圆" panose="02010509060101010101" pitchFamily="49" charset="-122"/>
              </a:rPr>
              <a:t>,</a:t>
            </a:r>
            <a:r>
              <a:rPr lang="zh-CN" altLang="zh-CN" sz="2400" b="0" dirty="0">
                <a:latin typeface="幼圆" panose="02010509060101010101" pitchFamily="49" charset="-122"/>
                <a:ea typeface="幼圆" panose="02010509060101010101" pitchFamily="49" charset="-122"/>
              </a:rPr>
              <a:t>一般常用的为</a:t>
            </a:r>
            <a:r>
              <a:rPr lang="en-US" altLang="zh-CN" sz="2400" b="0" dirty="0">
                <a:latin typeface="幼圆" panose="02010509060101010101" pitchFamily="49" charset="-122"/>
                <a:ea typeface="幼圆" panose="02010509060101010101" pitchFamily="49" charset="-122"/>
              </a:rPr>
              <a:t> </a:t>
            </a:r>
            <a:endParaRPr kumimoji="1" lang="zh-CN" altLang="en-US" sz="2400" b="0" dirty="0">
              <a:latin typeface="幼圆" panose="02010509060101010101" pitchFamily="49" charset="-122"/>
              <a:ea typeface="幼圆" panose="02010509060101010101" pitchFamily="49" charset="-122"/>
            </a:endParaRPr>
          </a:p>
        </p:txBody>
      </p:sp>
      <p:sp>
        <p:nvSpPr>
          <p:cNvPr id="2" name="Rectangle 7">
            <a:extLst>
              <a:ext uri="{FF2B5EF4-FFF2-40B4-BE49-F238E27FC236}">
                <a16:creationId xmlns:a16="http://schemas.microsoft.com/office/drawing/2014/main" id="{554023D2-522E-464C-986A-7C494C699DFD}"/>
              </a:ext>
            </a:extLst>
          </p:cNvPr>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p:spPr>
        <p:txBody>
          <a:bodyPr wrap="none"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p>
        </p:txBody>
      </p:sp>
      <p:graphicFrame>
        <p:nvGraphicFramePr>
          <p:cNvPr id="54280" name="对象 2">
            <a:extLst>
              <a:ext uri="{FF2B5EF4-FFF2-40B4-BE49-F238E27FC236}">
                <a16:creationId xmlns:a16="http://schemas.microsoft.com/office/drawing/2014/main" id="{0D0BB3B0-329B-4BC0-8A45-3CC2354445EC}"/>
              </a:ext>
            </a:extLst>
          </p:cNvPr>
          <p:cNvGraphicFramePr>
            <a:graphicFrameLocks noChangeAspect="1"/>
          </p:cNvGraphicFramePr>
          <p:nvPr/>
        </p:nvGraphicFramePr>
        <p:xfrm>
          <a:off x="3400425" y="5527675"/>
          <a:ext cx="1825625" cy="565150"/>
        </p:xfrm>
        <a:graphic>
          <a:graphicData uri="http://schemas.openxmlformats.org/presentationml/2006/ole">
            <mc:AlternateContent xmlns:mc="http://schemas.openxmlformats.org/markup-compatibility/2006">
              <mc:Choice xmlns:v="urn:schemas-microsoft-com:vml" Requires="v">
                <p:oleObj spid="_x0000_s54282" name="公式" r:id="rId4" imgW="1155199" imgH="355446" progId="Equation.3">
                  <p:embed/>
                </p:oleObj>
              </mc:Choice>
              <mc:Fallback>
                <p:oleObj name="公式" r:id="rId4" imgW="1155199" imgH="355446" progId="Equation.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425" y="5527675"/>
                        <a:ext cx="18256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3017EF16-372E-438B-B1F0-1CC0533BC73A}"/>
              </a:ext>
            </a:extLst>
          </p:cNvPr>
          <p:cNvSpPr>
            <a:spLocks noGrp="1" noChangeArrowheads="1"/>
          </p:cNvSpPr>
          <p:nvPr>
            <p:ph type="title"/>
          </p:nvPr>
        </p:nvSpPr>
        <p:spPr>
          <a:xfrm>
            <a:off x="642938"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感知机</a:t>
            </a:r>
          </a:p>
        </p:txBody>
      </p:sp>
      <p:sp>
        <p:nvSpPr>
          <p:cNvPr id="1004547" name="Rectangle 3">
            <a:extLst>
              <a:ext uri="{FF2B5EF4-FFF2-40B4-BE49-F238E27FC236}">
                <a16:creationId xmlns:a16="http://schemas.microsoft.com/office/drawing/2014/main" id="{71D632EE-BDC0-4E9A-9540-F19CF573E575}"/>
              </a:ext>
            </a:extLst>
          </p:cNvPr>
          <p:cNvSpPr>
            <a:spLocks noGrp="1" noChangeArrowheads="1"/>
          </p:cNvSpPr>
          <p:nvPr>
            <p:ph idx="1"/>
          </p:nvPr>
        </p:nvSpPr>
        <p:spPr>
          <a:xfrm>
            <a:off x="755650" y="1196975"/>
            <a:ext cx="7715250" cy="2160588"/>
          </a:xfrm>
        </p:spPr>
        <p:txBody>
          <a:bodyPr>
            <a:normAutofit fontScale="92500"/>
          </a:bodyPr>
          <a:lstStyle/>
          <a:p>
            <a:pPr fontAlgn="auto">
              <a:lnSpc>
                <a:spcPct val="150000"/>
              </a:lnSpc>
              <a:spcAft>
                <a:spcPts val="0"/>
              </a:spcAft>
              <a:buClr>
                <a:srgbClr val="0000E7"/>
              </a:buClr>
              <a:buFont typeface="Wingdings" panose="05000000000000000000" pitchFamily="2" charset="2"/>
              <a:buChar char="n"/>
              <a:defRPr/>
            </a:pPr>
            <a:r>
              <a:rPr lang="zh-CN" altLang="zh-CN" sz="2800"/>
              <a:t>神经网络的基本处理单元为人工神经元，在</a:t>
            </a:r>
            <a:r>
              <a:rPr lang="en-US" altLang="zh-CN" sz="2800"/>
              <a:t>1943</a:t>
            </a:r>
            <a:r>
              <a:rPr lang="zh-CN" altLang="zh-CN" sz="2800"/>
              <a:t>年，麦克洛奇和皮兹定义了在简单的人工神经元模型，称为</a:t>
            </a:r>
            <a:r>
              <a:rPr lang="en-US" altLang="zh-CN" sz="2800"/>
              <a:t> M-P</a:t>
            </a:r>
            <a:r>
              <a:rPr lang="zh-CN" altLang="zh-CN" sz="2800"/>
              <a:t>模型。它的一般模型可以用下图描述：</a:t>
            </a:r>
            <a:endParaRPr lang="zh-CN" altLang="en-US" sz="2600">
              <a:latin typeface="幼圆" panose="02010509060101010101" pitchFamily="49" charset="-122"/>
              <a:ea typeface="幼圆" panose="02010509060101010101" pitchFamily="49" charset="-122"/>
            </a:endParaRPr>
          </a:p>
        </p:txBody>
      </p:sp>
      <p:sp>
        <p:nvSpPr>
          <p:cNvPr id="56324" name="日期占位符 3">
            <a:extLst>
              <a:ext uri="{FF2B5EF4-FFF2-40B4-BE49-F238E27FC236}">
                <a16:creationId xmlns:a16="http://schemas.microsoft.com/office/drawing/2014/main" id="{8AE463D9-78E3-4DE7-95B2-9B1B85F1093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932D09B4-13ED-4FAD-A350-C5D52FA02A85}"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6325" name="页脚占位符 2">
            <a:extLst>
              <a:ext uri="{FF2B5EF4-FFF2-40B4-BE49-F238E27FC236}">
                <a16:creationId xmlns:a16="http://schemas.microsoft.com/office/drawing/2014/main" id="{61F8A57B-CBE0-4D18-9E8F-247C706D114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6326" name="灯片编号占位符 5">
            <a:extLst>
              <a:ext uri="{FF2B5EF4-FFF2-40B4-BE49-F238E27FC236}">
                <a16:creationId xmlns:a16="http://schemas.microsoft.com/office/drawing/2014/main" id="{AC390E5D-715C-402E-88FE-92AE69E446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35E00FDF-7780-4D1F-A0DD-88057CB53FF5}" type="slidenum">
              <a:rPr lang="en-US" altLang="zh-CN" sz="1400" smtClean="0">
                <a:latin typeface="Arial" panose="020B0604020202020204" pitchFamily="34" charset="0"/>
              </a:rPr>
              <a:pPr>
                <a:lnSpc>
                  <a:spcPct val="100000"/>
                </a:lnSpc>
                <a:spcBef>
                  <a:spcPct val="0"/>
                </a:spcBef>
                <a:buClrTx/>
                <a:buFontTx/>
                <a:buNone/>
              </a:pPr>
              <a:t>17</a:t>
            </a:fld>
            <a:endParaRPr lang="en-US" altLang="zh-CN" sz="1400">
              <a:latin typeface="Arial" panose="020B0604020202020204" pitchFamily="34" charset="0"/>
            </a:endParaRPr>
          </a:p>
        </p:txBody>
      </p:sp>
      <p:sp>
        <p:nvSpPr>
          <p:cNvPr id="2" name="Rectangle 2">
            <a:extLst>
              <a:ext uri="{FF2B5EF4-FFF2-40B4-BE49-F238E27FC236}">
                <a16:creationId xmlns:a16="http://schemas.microsoft.com/office/drawing/2014/main" id="{D965FCF3-2688-49BB-9D53-E9D53AFF7959}"/>
              </a:ext>
            </a:extLst>
          </p:cNvPr>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p:spPr>
        <p:txBody>
          <a:bodyPr wrap="none"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defRPr/>
            </a:pPr>
            <a:endParaRPr lang="zh-CN" altLang="en-US"/>
          </a:p>
        </p:txBody>
      </p:sp>
      <p:graphicFrame>
        <p:nvGraphicFramePr>
          <p:cNvPr id="56328" name="对象 2">
            <a:extLst>
              <a:ext uri="{FF2B5EF4-FFF2-40B4-BE49-F238E27FC236}">
                <a16:creationId xmlns:a16="http://schemas.microsoft.com/office/drawing/2014/main" id="{9651BE89-529D-45B1-86DF-B58400E6F744}"/>
              </a:ext>
            </a:extLst>
          </p:cNvPr>
          <p:cNvGraphicFramePr>
            <a:graphicFrameLocks noChangeAspect="1"/>
          </p:cNvGraphicFramePr>
          <p:nvPr/>
        </p:nvGraphicFramePr>
        <p:xfrm>
          <a:off x="2195513" y="4149725"/>
          <a:ext cx="4883150" cy="1655763"/>
        </p:xfrm>
        <a:graphic>
          <a:graphicData uri="http://schemas.openxmlformats.org/presentationml/2006/ole">
            <mc:AlternateContent xmlns:mc="http://schemas.openxmlformats.org/markup-compatibility/2006">
              <mc:Choice xmlns:v="urn:schemas-microsoft-com:vml" Requires="v">
                <p:oleObj spid="_x0000_s56330" name="Visio" r:id="rId4" imgW="3192812" imgH="1087036" progId="Visio.Drawing.11">
                  <p:embed/>
                </p:oleObj>
              </mc:Choice>
              <mc:Fallback>
                <p:oleObj name="Visio" r:id="rId4" imgW="3192812" imgH="1087036" progId="Visio.Drawing.11">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4149725"/>
                        <a:ext cx="48831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4547">
                                            <p:txEl>
                                              <p:pRg st="0" end="0"/>
                                            </p:txEl>
                                          </p:spTgt>
                                        </p:tgtEl>
                                        <p:attrNameLst>
                                          <p:attrName>style.visibility</p:attrName>
                                        </p:attrNameLst>
                                      </p:cBhvr>
                                      <p:to>
                                        <p:strVal val="visible"/>
                                      </p:to>
                                    </p:set>
                                    <p:anim calcmode="lin" valueType="num">
                                      <p:cBhvr additive="base">
                                        <p:cTn id="7" dur="500" fill="hold"/>
                                        <p:tgtEl>
                                          <p:spTgt spid="1004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45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47"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0ED19826-BF35-47A0-91D9-531AC6994C15}"/>
              </a:ext>
            </a:extLst>
          </p:cNvPr>
          <p:cNvSpPr>
            <a:spLocks noGrp="1" noChangeArrowheads="1"/>
          </p:cNvSpPr>
          <p:nvPr>
            <p:ph type="title"/>
          </p:nvPr>
        </p:nvSpPr>
        <p:spPr>
          <a:xfrm>
            <a:off x="642938"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神经元模型</a:t>
            </a:r>
          </a:p>
        </p:txBody>
      </p:sp>
      <p:sp>
        <p:nvSpPr>
          <p:cNvPr id="58371" name="日期占位符 1">
            <a:extLst>
              <a:ext uri="{FF2B5EF4-FFF2-40B4-BE49-F238E27FC236}">
                <a16:creationId xmlns:a16="http://schemas.microsoft.com/office/drawing/2014/main" id="{80474B29-1522-4F25-9B95-F03C94ACF19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2BF7281-F18B-4EBD-8BDE-A009C907E05B}"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8372" name="页脚占位符 2">
            <a:extLst>
              <a:ext uri="{FF2B5EF4-FFF2-40B4-BE49-F238E27FC236}">
                <a16:creationId xmlns:a16="http://schemas.microsoft.com/office/drawing/2014/main" id="{69226D04-7865-4A86-A8DA-7D6F5A5F7A1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8373" name="灯片编号占位符 4">
            <a:extLst>
              <a:ext uri="{FF2B5EF4-FFF2-40B4-BE49-F238E27FC236}">
                <a16:creationId xmlns:a16="http://schemas.microsoft.com/office/drawing/2014/main" id="{5519FC0D-BAAB-4863-8D16-0778E3E55B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BAA026B-50A0-48DF-A14A-EE7E7EDD33B0}" type="slidenum">
              <a:rPr lang="en-US" altLang="zh-CN" sz="1400">
                <a:latin typeface="Arial" panose="020B0604020202020204" pitchFamily="34" charset="0"/>
              </a:rPr>
              <a:pPr>
                <a:lnSpc>
                  <a:spcPct val="100000"/>
                </a:lnSpc>
                <a:spcBef>
                  <a:spcPct val="0"/>
                </a:spcBef>
                <a:buClrTx/>
                <a:buFontTx/>
                <a:buNone/>
              </a:pPr>
              <a:t>18</a:t>
            </a:fld>
            <a:endParaRPr lang="en-US" altLang="zh-CN" sz="1400">
              <a:latin typeface="Arial" panose="020B0604020202020204" pitchFamily="34" charset="0"/>
            </a:endParaRPr>
          </a:p>
        </p:txBody>
      </p:sp>
      <p:sp>
        <p:nvSpPr>
          <p:cNvPr id="14339" name="Rectangle 2">
            <a:extLst>
              <a:ext uri="{FF2B5EF4-FFF2-40B4-BE49-F238E27FC236}">
                <a16:creationId xmlns:a16="http://schemas.microsoft.com/office/drawing/2014/main" id="{888BF12B-9EF3-4700-B281-8D4B7C8C810D}"/>
              </a:ext>
            </a:extLst>
          </p:cNvPr>
          <p:cNvSpPr>
            <a:spLocks noGrp="1" noChangeArrowheads="1"/>
          </p:cNvSpPr>
          <p:nvPr>
            <p:ph type="body" idx="4294967295"/>
          </p:nvPr>
        </p:nvSpPr>
        <p:spPr>
          <a:xfrm>
            <a:off x="0" y="1273175"/>
            <a:ext cx="7543800" cy="4876800"/>
          </a:xfrm>
        </p:spPr>
        <p:txBody>
          <a:bodyPr/>
          <a:lstStyle/>
          <a:p>
            <a:pPr fontAlgn="auto">
              <a:lnSpc>
                <a:spcPct val="150000"/>
              </a:lnSpc>
              <a:spcAft>
                <a:spcPts val="0"/>
              </a:spcAft>
              <a:buClr>
                <a:schemeClr val="accent6"/>
              </a:buClr>
              <a:buFont typeface="Wingdings" panose="05000000000000000000" pitchFamily="2" charset="2"/>
              <a:buChar char="n"/>
              <a:defRPr/>
            </a:pPr>
            <a:r>
              <a:rPr lang="zh-CN" altLang="en-US" sz="2400" dirty="0">
                <a:latin typeface="幼圆" panose="02010509060101010101" pitchFamily="49" charset="-122"/>
                <a:ea typeface="幼圆" panose="02010509060101010101" pitchFamily="49" charset="-122"/>
              </a:rPr>
              <a:t>神经元单元由多个输入</a:t>
            </a:r>
            <a:r>
              <a:rPr lang="en-US" altLang="zh-CN" sz="2400" i="1" dirty="0">
                <a:latin typeface="幼圆" panose="02010509060101010101" pitchFamily="49" charset="-122"/>
                <a:ea typeface="幼圆" panose="02010509060101010101" pitchFamily="49" charset="-122"/>
              </a:rPr>
              <a:t>x</a:t>
            </a:r>
            <a:r>
              <a:rPr lang="en-US" altLang="zh-CN" sz="2400" i="1" baseline="-25000" dirty="0">
                <a:latin typeface="幼圆" panose="02010509060101010101" pitchFamily="49" charset="-122"/>
                <a:ea typeface="幼圆" panose="02010509060101010101" pitchFamily="49" charset="-122"/>
              </a:rPr>
              <a:t>i</a:t>
            </a:r>
            <a:r>
              <a:rPr lang="zh-CN" altLang="en-US" sz="2400" dirty="0">
                <a:latin typeface="幼圆" panose="02010509060101010101" pitchFamily="49" charset="-122"/>
                <a:ea typeface="幼圆" panose="02010509060101010101" pitchFamily="49" charset="-122"/>
              </a:rPr>
              <a:t>，</a:t>
            </a:r>
            <a:r>
              <a:rPr lang="en-US" altLang="zh-CN" sz="2400" i="1" dirty="0" err="1">
                <a:latin typeface="幼圆" panose="02010509060101010101" pitchFamily="49" charset="-122"/>
                <a:ea typeface="幼圆" panose="02010509060101010101" pitchFamily="49" charset="-122"/>
              </a:rPr>
              <a:t>i</a:t>
            </a:r>
            <a:r>
              <a:rPr lang="en-US" altLang="zh-CN" sz="2400" dirty="0">
                <a:latin typeface="幼圆" panose="02010509060101010101" pitchFamily="49" charset="-122"/>
                <a:ea typeface="幼圆" panose="02010509060101010101" pitchFamily="49" charset="-122"/>
              </a:rPr>
              <a:t>=1,2,...,</a:t>
            </a:r>
            <a:r>
              <a:rPr lang="en-US" altLang="zh-CN" sz="2400" i="1" dirty="0">
                <a:latin typeface="幼圆" panose="02010509060101010101" pitchFamily="49" charset="-122"/>
                <a:ea typeface="幼圆" panose="02010509060101010101" pitchFamily="49" charset="-122"/>
              </a:rPr>
              <a:t>n</a:t>
            </a:r>
            <a:r>
              <a:rPr lang="zh-CN" altLang="en-US" sz="2400" dirty="0">
                <a:latin typeface="幼圆" panose="02010509060101010101" pitchFamily="49" charset="-122"/>
                <a:ea typeface="幼圆" panose="02010509060101010101" pitchFamily="49" charset="-122"/>
              </a:rPr>
              <a:t>和一个输出</a:t>
            </a:r>
            <a:r>
              <a:rPr lang="en-US" altLang="zh-CN" sz="2400" i="1" dirty="0">
                <a:latin typeface="幼圆" panose="02010509060101010101" pitchFamily="49" charset="-122"/>
                <a:ea typeface="幼圆" panose="02010509060101010101" pitchFamily="49" charset="-122"/>
              </a:rPr>
              <a:t>y</a:t>
            </a:r>
            <a:r>
              <a:rPr lang="zh-CN" altLang="en-US" sz="2400" dirty="0">
                <a:latin typeface="幼圆" panose="02010509060101010101" pitchFamily="49" charset="-122"/>
                <a:ea typeface="幼圆" panose="02010509060101010101" pitchFamily="49" charset="-122"/>
              </a:rPr>
              <a:t>组成。中间状态由输入信号的权和表示，而输出为</a:t>
            </a:r>
          </a:p>
          <a:p>
            <a:pPr fontAlgn="auto">
              <a:lnSpc>
                <a:spcPct val="150000"/>
              </a:lnSpc>
              <a:spcAft>
                <a:spcPts val="0"/>
              </a:spcAft>
              <a:buFontTx/>
              <a:buNone/>
              <a:defRPr/>
            </a:pPr>
            <a:r>
              <a:rPr lang="zh-CN" altLang="en-US" sz="2400" dirty="0">
                <a:latin typeface="幼圆" panose="02010509060101010101" pitchFamily="49" charset="-122"/>
                <a:ea typeface="幼圆" panose="02010509060101010101" pitchFamily="49" charset="-122"/>
              </a:rPr>
              <a:t>								</a:t>
            </a:r>
          </a:p>
          <a:p>
            <a:pPr fontAlgn="auto">
              <a:lnSpc>
                <a:spcPct val="150000"/>
              </a:lnSpc>
              <a:spcAft>
                <a:spcPts val="0"/>
              </a:spcAft>
              <a:buFontTx/>
              <a:buNone/>
              <a:defRPr/>
            </a:pPr>
            <a:r>
              <a:rPr lang="zh-CN" altLang="en-US" sz="2400" dirty="0">
                <a:latin typeface="幼圆" panose="02010509060101010101" pitchFamily="49" charset="-122"/>
                <a:ea typeface="幼圆" panose="02010509060101010101" pitchFamily="49" charset="-122"/>
              </a:rPr>
              <a:t>   </a:t>
            </a:r>
            <a:endParaRPr lang="en-US" altLang="zh-CN" sz="2400" dirty="0">
              <a:latin typeface="幼圆" panose="02010509060101010101" pitchFamily="49" charset="-122"/>
              <a:ea typeface="幼圆" panose="02010509060101010101" pitchFamily="49" charset="-122"/>
            </a:endParaRPr>
          </a:p>
          <a:p>
            <a:pPr fontAlgn="auto">
              <a:lnSpc>
                <a:spcPct val="150000"/>
              </a:lnSpc>
              <a:spcAft>
                <a:spcPts val="0"/>
              </a:spcAft>
              <a:buFontTx/>
              <a:buNone/>
              <a:defRPr/>
            </a:pPr>
            <a:r>
              <a:rPr lang="en-US" altLang="zh-CN" sz="2400" dirty="0">
                <a:latin typeface="幼圆" panose="02010509060101010101" pitchFamily="49" charset="-122"/>
                <a:ea typeface="幼圆" panose="02010509060101010101" pitchFamily="49" charset="-122"/>
              </a:rPr>
              <a:t>  </a:t>
            </a:r>
            <a:r>
              <a:rPr lang="zh-CN" altLang="en-US" sz="2400" dirty="0">
                <a:latin typeface="幼圆" panose="02010509060101010101" pitchFamily="49" charset="-122"/>
                <a:ea typeface="幼圆" panose="02010509060101010101" pitchFamily="49" charset="-122"/>
              </a:rPr>
              <a:t>式中，</a:t>
            </a:r>
            <a:r>
              <a:rPr lang="zh-CN" altLang="en-US" sz="2400" i="1" dirty="0">
                <a:solidFill>
                  <a:schemeClr val="accent2"/>
                </a:solidFill>
                <a:latin typeface="幼圆" panose="02010509060101010101" pitchFamily="49" charset="-122"/>
                <a:ea typeface="幼圆" panose="02010509060101010101" pitchFamily="49" charset="-122"/>
                <a:sym typeface="Symbol" pitchFamily="18" charset="2"/>
              </a:rPr>
              <a:t></a:t>
            </a:r>
            <a:r>
              <a:rPr lang="en-US" altLang="zh-CN" sz="2400" i="1" baseline="-25000" dirty="0">
                <a:solidFill>
                  <a:schemeClr val="accent2"/>
                </a:solidFill>
                <a:latin typeface="幼圆" panose="02010509060101010101" pitchFamily="49" charset="-122"/>
                <a:ea typeface="幼圆" panose="02010509060101010101" pitchFamily="49" charset="-122"/>
              </a:rPr>
              <a:t>j</a:t>
            </a:r>
            <a:r>
              <a:rPr lang="zh-CN" altLang="en-US" sz="2400" dirty="0">
                <a:latin typeface="幼圆" panose="02010509060101010101" pitchFamily="49" charset="-122"/>
                <a:ea typeface="幼圆" panose="02010509060101010101" pitchFamily="49" charset="-122"/>
              </a:rPr>
              <a:t>为神经元单元的偏置（阈值），</a:t>
            </a:r>
            <a:r>
              <a:rPr lang="en-US" altLang="zh-CN" sz="2400" i="1" dirty="0" err="1">
                <a:solidFill>
                  <a:schemeClr val="accent2"/>
                </a:solidFill>
                <a:latin typeface="幼圆" panose="02010509060101010101" pitchFamily="49" charset="-122"/>
                <a:ea typeface="幼圆" panose="02010509060101010101" pitchFamily="49" charset="-122"/>
              </a:rPr>
              <a:t>w</a:t>
            </a:r>
            <a:r>
              <a:rPr lang="en-US" altLang="zh-CN" sz="2400" i="1" baseline="-25000" dirty="0" err="1">
                <a:solidFill>
                  <a:schemeClr val="accent2"/>
                </a:solidFill>
                <a:latin typeface="幼圆" panose="02010509060101010101" pitchFamily="49" charset="-122"/>
                <a:ea typeface="幼圆" panose="02010509060101010101" pitchFamily="49" charset="-122"/>
              </a:rPr>
              <a:t>ji</a:t>
            </a:r>
            <a:r>
              <a:rPr lang="zh-CN" altLang="en-US" sz="2400" dirty="0">
                <a:latin typeface="幼圆" panose="02010509060101010101" pitchFamily="49" charset="-122"/>
                <a:ea typeface="幼圆" panose="02010509060101010101" pitchFamily="49" charset="-122"/>
              </a:rPr>
              <a:t>为连接权系数。 </a:t>
            </a:r>
            <a:r>
              <a:rPr lang="en-US" altLang="zh-CN" sz="2400" i="1" dirty="0">
                <a:solidFill>
                  <a:schemeClr val="accent2"/>
                </a:solidFill>
                <a:latin typeface="幼圆" panose="02010509060101010101" pitchFamily="49" charset="-122"/>
                <a:ea typeface="幼圆" panose="02010509060101010101" pitchFamily="49" charset="-122"/>
              </a:rPr>
              <a:t>n</a:t>
            </a:r>
            <a:r>
              <a:rPr lang="zh-CN" altLang="en-US" sz="2400" dirty="0">
                <a:latin typeface="幼圆" panose="02010509060101010101" pitchFamily="49" charset="-122"/>
                <a:ea typeface="幼圆" panose="02010509060101010101" pitchFamily="49" charset="-122"/>
              </a:rPr>
              <a:t>为输入信号数目，</a:t>
            </a:r>
            <a:r>
              <a:rPr lang="en-US" altLang="zh-CN" sz="2400" i="1" dirty="0" err="1">
                <a:solidFill>
                  <a:schemeClr val="accent2"/>
                </a:solidFill>
                <a:latin typeface="幼圆" panose="02010509060101010101" pitchFamily="49" charset="-122"/>
                <a:ea typeface="幼圆" panose="02010509060101010101" pitchFamily="49" charset="-122"/>
              </a:rPr>
              <a:t>y</a:t>
            </a:r>
            <a:r>
              <a:rPr lang="en-US" altLang="zh-CN" sz="2400" i="1" baseline="-25000" dirty="0" err="1">
                <a:solidFill>
                  <a:schemeClr val="accent2"/>
                </a:solidFill>
                <a:latin typeface="幼圆" panose="02010509060101010101" pitchFamily="49" charset="-122"/>
                <a:ea typeface="幼圆" panose="02010509060101010101" pitchFamily="49" charset="-122"/>
              </a:rPr>
              <a:t>j</a:t>
            </a:r>
            <a:r>
              <a:rPr lang="zh-CN" altLang="en-US" sz="2400" dirty="0">
                <a:latin typeface="幼圆" panose="02010509060101010101" pitchFamily="49" charset="-122"/>
                <a:ea typeface="幼圆" panose="02010509060101010101" pitchFamily="49" charset="-122"/>
              </a:rPr>
              <a:t>为神经元输出，</a:t>
            </a:r>
            <a:r>
              <a:rPr lang="en-US" altLang="zh-CN" sz="2400" i="1" dirty="0">
                <a:solidFill>
                  <a:schemeClr val="accent2"/>
                </a:solidFill>
                <a:latin typeface="幼圆" panose="02010509060101010101" pitchFamily="49" charset="-122"/>
                <a:ea typeface="幼圆" panose="02010509060101010101" pitchFamily="49" charset="-122"/>
              </a:rPr>
              <a:t>t</a:t>
            </a:r>
            <a:r>
              <a:rPr lang="zh-CN" altLang="en-US" sz="2400" dirty="0">
                <a:latin typeface="幼圆" panose="02010509060101010101" pitchFamily="49" charset="-122"/>
                <a:ea typeface="幼圆" panose="02010509060101010101" pitchFamily="49" charset="-122"/>
              </a:rPr>
              <a:t>为时间</a:t>
            </a:r>
            <a:r>
              <a:rPr lang="zh-CN" altLang="en-US" sz="2400" dirty="0">
                <a:solidFill>
                  <a:schemeClr val="accent2"/>
                </a:solidFill>
                <a:latin typeface="幼圆" panose="02010509060101010101" pitchFamily="49" charset="-122"/>
                <a:ea typeface="幼圆" panose="02010509060101010101" pitchFamily="49" charset="-122"/>
              </a:rPr>
              <a:t>，</a:t>
            </a:r>
            <a:r>
              <a:rPr lang="en-US" altLang="zh-CN" sz="2400" i="1" dirty="0">
                <a:solidFill>
                  <a:schemeClr val="accent2"/>
                </a:solidFill>
                <a:latin typeface="幼圆" panose="02010509060101010101" pitchFamily="49" charset="-122"/>
                <a:ea typeface="幼圆" panose="02010509060101010101" pitchFamily="49" charset="-122"/>
              </a:rPr>
              <a:t>f</a:t>
            </a:r>
            <a:r>
              <a:rPr lang="en-US" altLang="zh-CN" sz="2400" dirty="0">
                <a:solidFill>
                  <a:schemeClr val="accent2"/>
                </a:solidFill>
                <a:latin typeface="幼圆" panose="02010509060101010101" pitchFamily="49" charset="-122"/>
                <a:ea typeface="幼圆" panose="02010509060101010101" pitchFamily="49" charset="-122"/>
              </a:rPr>
              <a:t>( )</a:t>
            </a:r>
            <a:r>
              <a:rPr lang="zh-CN" altLang="en-US" sz="2400" dirty="0">
                <a:latin typeface="幼圆" panose="02010509060101010101" pitchFamily="49" charset="-122"/>
                <a:ea typeface="幼圆" panose="02010509060101010101" pitchFamily="49" charset="-122"/>
              </a:rPr>
              <a:t>为输出变换函数。</a:t>
            </a:r>
          </a:p>
        </p:txBody>
      </p:sp>
      <p:graphicFrame>
        <p:nvGraphicFramePr>
          <p:cNvPr id="58375" name="Object 5">
            <a:extLst>
              <a:ext uri="{FF2B5EF4-FFF2-40B4-BE49-F238E27FC236}">
                <a16:creationId xmlns:a16="http://schemas.microsoft.com/office/drawing/2014/main" id="{D28E11BF-EDEC-4671-B030-0D108EC162F0}"/>
              </a:ext>
            </a:extLst>
          </p:cNvPr>
          <p:cNvGraphicFramePr>
            <a:graphicFrameLocks noChangeAspect="1"/>
          </p:cNvGraphicFramePr>
          <p:nvPr/>
        </p:nvGraphicFramePr>
        <p:xfrm>
          <a:off x="2252663" y="2438400"/>
          <a:ext cx="3894137" cy="963613"/>
        </p:xfrm>
        <a:graphic>
          <a:graphicData uri="http://schemas.openxmlformats.org/presentationml/2006/ole">
            <mc:AlternateContent xmlns:mc="http://schemas.openxmlformats.org/markup-compatibility/2006">
              <mc:Choice xmlns:v="urn:schemas-microsoft-com:vml" Requires="v">
                <p:oleObj spid="_x0000_s58377" name="Equation" r:id="rId3" imgW="1409598" imgH="381049" progId="Equation.3">
                  <p:embed/>
                </p:oleObj>
              </mc:Choice>
              <mc:Fallback>
                <p:oleObj name="Equation" r:id="rId3" imgW="1409598" imgH="38104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663" y="2438400"/>
                        <a:ext cx="3894137" cy="963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a:extLst>
              <a:ext uri="{FF2B5EF4-FFF2-40B4-BE49-F238E27FC236}">
                <a16:creationId xmlns:a16="http://schemas.microsoft.com/office/drawing/2014/main" id="{BB76B27B-9956-4447-A1E3-4E134E093120}"/>
              </a:ext>
            </a:extLst>
          </p:cNvPr>
          <p:cNvSpPr>
            <a:spLocks noGrp="1" noChangeArrowheads="1"/>
          </p:cNvSpPr>
          <p:nvPr>
            <p:ph type="title"/>
          </p:nvPr>
        </p:nvSpPr>
        <p:spPr>
          <a:xfrm>
            <a:off x="642938"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神经元激励函数</a:t>
            </a:r>
          </a:p>
        </p:txBody>
      </p:sp>
      <p:sp>
        <p:nvSpPr>
          <p:cNvPr id="59395" name="日期占位符 1">
            <a:extLst>
              <a:ext uri="{FF2B5EF4-FFF2-40B4-BE49-F238E27FC236}">
                <a16:creationId xmlns:a16="http://schemas.microsoft.com/office/drawing/2014/main" id="{0E7D7415-C4A0-4953-A82C-C3451E1AB10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3CC7F682-6DBF-4190-BEDD-AF3B783D7BF7}"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59396" name="页脚占位符 2">
            <a:extLst>
              <a:ext uri="{FF2B5EF4-FFF2-40B4-BE49-F238E27FC236}">
                <a16:creationId xmlns:a16="http://schemas.microsoft.com/office/drawing/2014/main" id="{821D63F3-E9DD-4C5E-B166-F37E0F9A52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59397" name="灯片编号占位符 5">
            <a:extLst>
              <a:ext uri="{FF2B5EF4-FFF2-40B4-BE49-F238E27FC236}">
                <a16:creationId xmlns:a16="http://schemas.microsoft.com/office/drawing/2014/main" id="{6F429408-509E-453E-96D8-9A1727C303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F398FD1-8529-4C8B-9A03-6BD24AF8A585}" type="slidenum">
              <a:rPr lang="en-US" altLang="zh-CN" sz="1400" smtClean="0">
                <a:latin typeface="Arial" panose="020B0604020202020204" pitchFamily="34" charset="0"/>
              </a:rPr>
              <a:pPr>
                <a:lnSpc>
                  <a:spcPct val="100000"/>
                </a:lnSpc>
                <a:spcBef>
                  <a:spcPct val="0"/>
                </a:spcBef>
                <a:buClrTx/>
                <a:buFontTx/>
                <a:buNone/>
              </a:pPr>
              <a:t>19</a:t>
            </a:fld>
            <a:endParaRPr lang="en-US" altLang="zh-CN" sz="1400">
              <a:latin typeface="Arial" panose="020B0604020202020204" pitchFamily="34" charset="0"/>
            </a:endParaRPr>
          </a:p>
        </p:txBody>
      </p:sp>
      <p:grpSp>
        <p:nvGrpSpPr>
          <p:cNvPr id="59398" name="Group 2">
            <a:extLst>
              <a:ext uri="{FF2B5EF4-FFF2-40B4-BE49-F238E27FC236}">
                <a16:creationId xmlns:a16="http://schemas.microsoft.com/office/drawing/2014/main" id="{11408FB5-3BE5-49A5-9A90-35F720AC2107}"/>
              </a:ext>
            </a:extLst>
          </p:cNvPr>
          <p:cNvGrpSpPr>
            <a:grpSpLocks/>
          </p:cNvGrpSpPr>
          <p:nvPr/>
        </p:nvGrpSpPr>
        <p:grpSpPr bwMode="auto">
          <a:xfrm>
            <a:off x="1181100" y="1658938"/>
            <a:ext cx="2601913" cy="3127375"/>
            <a:chOff x="219" y="1102"/>
            <a:chExt cx="1639" cy="1970"/>
          </a:xfrm>
        </p:grpSpPr>
        <p:sp>
          <p:nvSpPr>
            <p:cNvPr id="59431" name="Text Box 3">
              <a:extLst>
                <a:ext uri="{FF2B5EF4-FFF2-40B4-BE49-F238E27FC236}">
                  <a16:creationId xmlns:a16="http://schemas.microsoft.com/office/drawing/2014/main" id="{3BAAD06A-B959-4255-BF37-9D2F4EF05BF5}"/>
                </a:ext>
              </a:extLst>
            </p:cNvPr>
            <p:cNvSpPr txBox="1">
              <a:spLocks noChangeArrowheads="1"/>
            </p:cNvSpPr>
            <p:nvPr/>
          </p:nvSpPr>
          <p:spPr bwMode="auto">
            <a:xfrm>
              <a:off x="480" y="2830"/>
              <a:ext cx="351"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a:t>
              </a:r>
              <a:r>
                <a:rPr lang="en-US" altLang="ja-JP" sz="2400" b="1">
                  <a:solidFill>
                    <a:schemeClr val="accent2"/>
                  </a:solidFill>
                  <a:latin typeface="Arial" panose="020B0604020202020204" pitchFamily="34" charset="0"/>
                  <a:ea typeface="楷体_GB2312" pitchFamily="49" charset="-122"/>
                </a:rPr>
                <a:t>a)</a:t>
              </a:r>
            </a:p>
          </p:txBody>
        </p:sp>
        <p:grpSp>
          <p:nvGrpSpPr>
            <p:cNvPr id="59432" name="Group 4">
              <a:extLst>
                <a:ext uri="{FF2B5EF4-FFF2-40B4-BE49-F238E27FC236}">
                  <a16:creationId xmlns:a16="http://schemas.microsoft.com/office/drawing/2014/main" id="{3EDF6F84-5328-41DC-9260-5E45FC9F2BAC}"/>
                </a:ext>
              </a:extLst>
            </p:cNvPr>
            <p:cNvGrpSpPr>
              <a:grpSpLocks/>
            </p:cNvGrpSpPr>
            <p:nvPr/>
          </p:nvGrpSpPr>
          <p:grpSpPr bwMode="auto">
            <a:xfrm>
              <a:off x="219" y="1102"/>
              <a:ext cx="1639" cy="1348"/>
              <a:chOff x="219" y="1102"/>
              <a:chExt cx="1639" cy="1348"/>
            </a:xfrm>
          </p:grpSpPr>
          <p:sp>
            <p:nvSpPr>
              <p:cNvPr id="59433" name="Text Box 5">
                <a:extLst>
                  <a:ext uri="{FF2B5EF4-FFF2-40B4-BE49-F238E27FC236}">
                    <a16:creationId xmlns:a16="http://schemas.microsoft.com/office/drawing/2014/main" id="{0835F82B-1B91-46AD-AE37-BA46C4BDFC1A}"/>
                  </a:ext>
                </a:extLst>
              </p:cNvPr>
              <p:cNvSpPr txBox="1">
                <a:spLocks noChangeArrowheads="1"/>
              </p:cNvSpPr>
              <p:nvPr/>
            </p:nvSpPr>
            <p:spPr bwMode="auto">
              <a:xfrm>
                <a:off x="1309" y="2186"/>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x</a:t>
                </a:r>
                <a:endParaRPr lang="en-US" altLang="ja-JP" sz="2400" b="1">
                  <a:solidFill>
                    <a:schemeClr val="accent2"/>
                  </a:solidFill>
                  <a:latin typeface="Arial" panose="020B0604020202020204" pitchFamily="34" charset="0"/>
                  <a:ea typeface="楷体_GB2312" pitchFamily="49" charset="-122"/>
                </a:endParaRPr>
              </a:p>
            </p:txBody>
          </p:sp>
          <p:sp>
            <p:nvSpPr>
              <p:cNvPr id="59434" name="Line 6">
                <a:extLst>
                  <a:ext uri="{FF2B5EF4-FFF2-40B4-BE49-F238E27FC236}">
                    <a16:creationId xmlns:a16="http://schemas.microsoft.com/office/drawing/2014/main" id="{03D4862B-F6D6-4A68-A1DE-B57B387A6863}"/>
                  </a:ext>
                </a:extLst>
              </p:cNvPr>
              <p:cNvSpPr>
                <a:spLocks noChangeShapeType="1"/>
              </p:cNvSpPr>
              <p:nvPr/>
            </p:nvSpPr>
            <p:spPr bwMode="auto">
              <a:xfrm>
                <a:off x="432" y="2158"/>
                <a:ext cx="1152"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35" name="Line 7">
                <a:extLst>
                  <a:ext uri="{FF2B5EF4-FFF2-40B4-BE49-F238E27FC236}">
                    <a16:creationId xmlns:a16="http://schemas.microsoft.com/office/drawing/2014/main" id="{4D07A7EA-E1D4-44FA-BFFC-FCCD0DFB036C}"/>
                  </a:ext>
                </a:extLst>
              </p:cNvPr>
              <p:cNvSpPr>
                <a:spLocks noChangeShapeType="1"/>
              </p:cNvSpPr>
              <p:nvPr/>
            </p:nvSpPr>
            <p:spPr bwMode="auto">
              <a:xfrm flipV="1">
                <a:off x="651" y="1333"/>
                <a:ext cx="0" cy="1086"/>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36" name="Line 8">
                <a:extLst>
                  <a:ext uri="{FF2B5EF4-FFF2-40B4-BE49-F238E27FC236}">
                    <a16:creationId xmlns:a16="http://schemas.microsoft.com/office/drawing/2014/main" id="{692D6886-5B4C-4121-BDCE-B1F387D98F33}"/>
                  </a:ext>
                </a:extLst>
              </p:cNvPr>
              <p:cNvSpPr>
                <a:spLocks noChangeShapeType="1"/>
              </p:cNvSpPr>
              <p:nvPr/>
            </p:nvSpPr>
            <p:spPr bwMode="auto">
              <a:xfrm flipV="1">
                <a:off x="768" y="1728"/>
                <a:ext cx="0" cy="43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9437" name="Group 9">
                <a:extLst>
                  <a:ext uri="{FF2B5EF4-FFF2-40B4-BE49-F238E27FC236}">
                    <a16:creationId xmlns:a16="http://schemas.microsoft.com/office/drawing/2014/main" id="{E1689F32-50F3-45A3-93A3-C9F01E5B17B1}"/>
                  </a:ext>
                </a:extLst>
              </p:cNvPr>
              <p:cNvGrpSpPr>
                <a:grpSpLocks/>
              </p:cNvGrpSpPr>
              <p:nvPr/>
            </p:nvGrpSpPr>
            <p:grpSpPr bwMode="auto">
              <a:xfrm>
                <a:off x="651" y="1726"/>
                <a:ext cx="720" cy="0"/>
                <a:chOff x="651" y="1698"/>
                <a:chExt cx="720" cy="0"/>
              </a:xfrm>
            </p:grpSpPr>
            <p:sp>
              <p:nvSpPr>
                <p:cNvPr id="59442" name="Line 10">
                  <a:extLst>
                    <a:ext uri="{FF2B5EF4-FFF2-40B4-BE49-F238E27FC236}">
                      <a16:creationId xmlns:a16="http://schemas.microsoft.com/office/drawing/2014/main" id="{72D764EF-A7B2-4E92-A6E4-38F357A0BF35}"/>
                    </a:ext>
                  </a:extLst>
                </p:cNvPr>
                <p:cNvSpPr>
                  <a:spLocks noChangeShapeType="1"/>
                </p:cNvSpPr>
                <p:nvPr/>
              </p:nvSpPr>
              <p:spPr bwMode="auto">
                <a:xfrm>
                  <a:off x="747" y="1698"/>
                  <a:ext cx="624"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9443" name="Line 11">
                  <a:extLst>
                    <a:ext uri="{FF2B5EF4-FFF2-40B4-BE49-F238E27FC236}">
                      <a16:creationId xmlns:a16="http://schemas.microsoft.com/office/drawing/2014/main" id="{5C1FDAA1-2C61-422B-8EFE-85D136EE25B3}"/>
                    </a:ext>
                  </a:extLst>
                </p:cNvPr>
                <p:cNvSpPr>
                  <a:spLocks noChangeShapeType="1"/>
                </p:cNvSpPr>
                <p:nvPr/>
              </p:nvSpPr>
              <p:spPr bwMode="auto">
                <a:xfrm>
                  <a:off x="651" y="1698"/>
                  <a:ext cx="136" cy="0"/>
                </a:xfrm>
                <a:prstGeom prst="line">
                  <a:avLst/>
                </a:prstGeom>
                <a:noFill/>
                <a:ln w="38100">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9438" name="Text Box 12">
                <a:extLst>
                  <a:ext uri="{FF2B5EF4-FFF2-40B4-BE49-F238E27FC236}">
                    <a16:creationId xmlns:a16="http://schemas.microsoft.com/office/drawing/2014/main" id="{4DEDFE89-1141-41DA-9BF0-89428284C2BD}"/>
                  </a:ext>
                </a:extLst>
              </p:cNvPr>
              <p:cNvSpPr txBox="1">
                <a:spLocks noChangeArrowheads="1"/>
              </p:cNvSpPr>
              <p:nvPr/>
            </p:nvSpPr>
            <p:spPr bwMode="auto">
              <a:xfrm>
                <a:off x="376" y="1102"/>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f</a:t>
                </a:r>
                <a:r>
                  <a:rPr lang="en-US" altLang="ja-JP" sz="2400" b="1">
                    <a:solidFill>
                      <a:schemeClr val="accent2"/>
                    </a:solidFill>
                    <a:latin typeface="Arial" panose="020B0604020202020204" pitchFamily="34" charset="0"/>
                    <a:ea typeface="楷体_GB2312" pitchFamily="49" charset="-122"/>
                  </a:rPr>
                  <a:t>(</a:t>
                </a:r>
                <a:r>
                  <a:rPr lang="en-US" altLang="ja-JP" sz="2400" b="1" i="1">
                    <a:solidFill>
                      <a:schemeClr val="accent2"/>
                    </a:solidFill>
                    <a:latin typeface="Arial" panose="020B0604020202020204" pitchFamily="34" charset="0"/>
                    <a:ea typeface="楷体_GB2312" pitchFamily="49" charset="-122"/>
                  </a:rPr>
                  <a:t>x</a:t>
                </a:r>
                <a:r>
                  <a:rPr lang="en-US" altLang="ja-JP" sz="2400" b="1">
                    <a:solidFill>
                      <a:schemeClr val="accent2"/>
                    </a:solidFill>
                    <a:latin typeface="Arial" panose="020B0604020202020204" pitchFamily="34" charset="0"/>
                    <a:ea typeface="楷体_GB2312" pitchFamily="49" charset="-122"/>
                  </a:rPr>
                  <a:t>)</a:t>
                </a:r>
              </a:p>
            </p:txBody>
          </p:sp>
          <p:sp>
            <p:nvSpPr>
              <p:cNvPr id="59439" name="Text Box 13">
                <a:extLst>
                  <a:ext uri="{FF2B5EF4-FFF2-40B4-BE49-F238E27FC236}">
                    <a16:creationId xmlns:a16="http://schemas.microsoft.com/office/drawing/2014/main" id="{AD516938-4016-4BA0-BC74-4F1BBA1184F4}"/>
                  </a:ext>
                </a:extLst>
              </p:cNvPr>
              <p:cNvSpPr txBox="1">
                <a:spLocks noChangeArrowheads="1"/>
              </p:cNvSpPr>
              <p:nvPr/>
            </p:nvSpPr>
            <p:spPr bwMode="auto">
              <a:xfrm>
                <a:off x="219" y="1598"/>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1</a:t>
                </a:r>
              </a:p>
            </p:txBody>
          </p:sp>
          <p:sp>
            <p:nvSpPr>
              <p:cNvPr id="59440" name="Text Box 14">
                <a:extLst>
                  <a:ext uri="{FF2B5EF4-FFF2-40B4-BE49-F238E27FC236}">
                    <a16:creationId xmlns:a16="http://schemas.microsoft.com/office/drawing/2014/main" id="{340FF3D8-CFC0-4954-BB4F-C4ACB6A82E39}"/>
                  </a:ext>
                </a:extLst>
              </p:cNvPr>
              <p:cNvSpPr txBox="1">
                <a:spLocks noChangeArrowheads="1"/>
              </p:cNvSpPr>
              <p:nvPr/>
            </p:nvSpPr>
            <p:spPr bwMode="auto">
              <a:xfrm>
                <a:off x="480" y="2175"/>
                <a:ext cx="658"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x</a:t>
                </a:r>
                <a:r>
                  <a:rPr lang="en-US" altLang="ja-JP" sz="2400" b="1" i="1" baseline="-25000">
                    <a:solidFill>
                      <a:schemeClr val="accent2"/>
                    </a:solidFill>
                    <a:latin typeface="Arial" panose="020B0604020202020204" pitchFamily="34" charset="0"/>
                    <a:ea typeface="楷体_GB2312" pitchFamily="49" charset="-122"/>
                  </a:rPr>
                  <a:t>0</a:t>
                </a:r>
                <a:endParaRPr lang="en-US" altLang="ja-JP" sz="2400" b="1">
                  <a:solidFill>
                    <a:schemeClr val="accent2"/>
                  </a:solidFill>
                  <a:latin typeface="Arial" panose="020B0604020202020204" pitchFamily="34" charset="0"/>
                  <a:ea typeface="楷体_GB2312" pitchFamily="49" charset="-122"/>
                </a:endParaRPr>
              </a:p>
            </p:txBody>
          </p:sp>
          <p:sp>
            <p:nvSpPr>
              <p:cNvPr id="59441" name="Text Box 15">
                <a:extLst>
                  <a:ext uri="{FF2B5EF4-FFF2-40B4-BE49-F238E27FC236}">
                    <a16:creationId xmlns:a16="http://schemas.microsoft.com/office/drawing/2014/main" id="{F7FD775F-4BDA-4C5D-BE8A-EB888D515378}"/>
                  </a:ext>
                </a:extLst>
              </p:cNvPr>
              <p:cNvSpPr txBox="1">
                <a:spLocks noChangeArrowheads="1"/>
              </p:cNvSpPr>
              <p:nvPr/>
            </p:nvSpPr>
            <p:spPr bwMode="auto">
              <a:xfrm>
                <a:off x="219" y="2208"/>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0</a:t>
                </a:r>
              </a:p>
            </p:txBody>
          </p:sp>
        </p:grpSp>
      </p:grpSp>
      <p:grpSp>
        <p:nvGrpSpPr>
          <p:cNvPr id="59399" name="Group 19">
            <a:extLst>
              <a:ext uri="{FF2B5EF4-FFF2-40B4-BE49-F238E27FC236}">
                <a16:creationId xmlns:a16="http://schemas.microsoft.com/office/drawing/2014/main" id="{B016D3ED-2201-49A6-8FA7-4F213C259B1A}"/>
              </a:ext>
            </a:extLst>
          </p:cNvPr>
          <p:cNvGrpSpPr>
            <a:grpSpLocks/>
          </p:cNvGrpSpPr>
          <p:nvPr/>
        </p:nvGrpSpPr>
        <p:grpSpPr bwMode="auto">
          <a:xfrm>
            <a:off x="6200775" y="1690688"/>
            <a:ext cx="2797175" cy="3148012"/>
            <a:chOff x="3936" y="993"/>
            <a:chExt cx="1762" cy="1983"/>
          </a:xfrm>
        </p:grpSpPr>
        <p:sp>
          <p:nvSpPr>
            <p:cNvPr id="59417" name="Text Box 20">
              <a:extLst>
                <a:ext uri="{FF2B5EF4-FFF2-40B4-BE49-F238E27FC236}">
                  <a16:creationId xmlns:a16="http://schemas.microsoft.com/office/drawing/2014/main" id="{12E6E07A-C2BB-45D8-BEDD-2E9427D13CD1}"/>
                </a:ext>
              </a:extLst>
            </p:cNvPr>
            <p:cNvSpPr txBox="1">
              <a:spLocks noChangeArrowheads="1"/>
            </p:cNvSpPr>
            <p:nvPr/>
          </p:nvSpPr>
          <p:spPr bwMode="auto">
            <a:xfrm>
              <a:off x="4320" y="2734"/>
              <a:ext cx="351"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a:t>
              </a:r>
              <a:r>
                <a:rPr lang="en-US" altLang="ja-JP" sz="2400" b="1">
                  <a:solidFill>
                    <a:schemeClr val="accent2"/>
                  </a:solidFill>
                  <a:latin typeface="Arial" panose="020B0604020202020204" pitchFamily="34" charset="0"/>
                  <a:ea typeface="楷体_GB2312" pitchFamily="49" charset="-122"/>
                </a:rPr>
                <a:t>c)</a:t>
              </a:r>
            </a:p>
          </p:txBody>
        </p:sp>
        <p:grpSp>
          <p:nvGrpSpPr>
            <p:cNvPr id="59418" name="Group 21">
              <a:extLst>
                <a:ext uri="{FF2B5EF4-FFF2-40B4-BE49-F238E27FC236}">
                  <a16:creationId xmlns:a16="http://schemas.microsoft.com/office/drawing/2014/main" id="{3EB7A0A9-C2B4-4708-B9F9-21113EACC990}"/>
                </a:ext>
              </a:extLst>
            </p:cNvPr>
            <p:cNvGrpSpPr>
              <a:grpSpLocks/>
            </p:cNvGrpSpPr>
            <p:nvPr/>
          </p:nvGrpSpPr>
          <p:grpSpPr bwMode="auto">
            <a:xfrm>
              <a:off x="3936" y="993"/>
              <a:ext cx="1762" cy="1714"/>
              <a:chOff x="3936" y="993"/>
              <a:chExt cx="1762" cy="1714"/>
            </a:xfrm>
          </p:grpSpPr>
          <p:sp>
            <p:nvSpPr>
              <p:cNvPr id="59419" name="Text Box 22">
                <a:extLst>
                  <a:ext uri="{FF2B5EF4-FFF2-40B4-BE49-F238E27FC236}">
                    <a16:creationId xmlns:a16="http://schemas.microsoft.com/office/drawing/2014/main" id="{7F3131C1-8E6E-4AC8-A58C-F6D04FC2D73B}"/>
                  </a:ext>
                </a:extLst>
              </p:cNvPr>
              <p:cNvSpPr txBox="1">
                <a:spLocks noChangeArrowheads="1"/>
              </p:cNvSpPr>
              <p:nvPr/>
            </p:nvSpPr>
            <p:spPr bwMode="auto">
              <a:xfrm>
                <a:off x="5149" y="2062"/>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x</a:t>
                </a:r>
                <a:endParaRPr lang="en-US" altLang="ja-JP" sz="2400" b="1">
                  <a:solidFill>
                    <a:schemeClr val="accent2"/>
                  </a:solidFill>
                  <a:latin typeface="Arial" panose="020B0604020202020204" pitchFamily="34" charset="0"/>
                  <a:ea typeface="楷体_GB2312" pitchFamily="49" charset="-122"/>
                </a:endParaRPr>
              </a:p>
            </p:txBody>
          </p:sp>
          <p:sp>
            <p:nvSpPr>
              <p:cNvPr id="59420" name="Line 23">
                <a:extLst>
                  <a:ext uri="{FF2B5EF4-FFF2-40B4-BE49-F238E27FC236}">
                    <a16:creationId xmlns:a16="http://schemas.microsoft.com/office/drawing/2014/main" id="{E722A89A-BD96-4B99-AD19-B64B2EE2AC01}"/>
                  </a:ext>
                </a:extLst>
              </p:cNvPr>
              <p:cNvSpPr>
                <a:spLocks noChangeShapeType="1"/>
              </p:cNvSpPr>
              <p:nvPr/>
            </p:nvSpPr>
            <p:spPr bwMode="auto">
              <a:xfrm>
                <a:off x="3936" y="2056"/>
                <a:ext cx="1488"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21" name="Line 24">
                <a:extLst>
                  <a:ext uri="{FF2B5EF4-FFF2-40B4-BE49-F238E27FC236}">
                    <a16:creationId xmlns:a16="http://schemas.microsoft.com/office/drawing/2014/main" id="{81B126E6-97E4-4251-BDF2-E5D1D3B4AD55}"/>
                  </a:ext>
                </a:extLst>
              </p:cNvPr>
              <p:cNvSpPr>
                <a:spLocks noChangeShapeType="1"/>
              </p:cNvSpPr>
              <p:nvPr/>
            </p:nvSpPr>
            <p:spPr bwMode="auto">
              <a:xfrm flipV="1">
                <a:off x="4491" y="1240"/>
                <a:ext cx="0" cy="1467"/>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22" name="Line 25">
                <a:extLst>
                  <a:ext uri="{FF2B5EF4-FFF2-40B4-BE49-F238E27FC236}">
                    <a16:creationId xmlns:a16="http://schemas.microsoft.com/office/drawing/2014/main" id="{29A323E5-E651-41F9-B837-E6D3447B769F}"/>
                  </a:ext>
                </a:extLst>
              </p:cNvPr>
              <p:cNvSpPr>
                <a:spLocks noChangeShapeType="1"/>
              </p:cNvSpPr>
              <p:nvPr/>
            </p:nvSpPr>
            <p:spPr bwMode="auto">
              <a:xfrm>
                <a:off x="3936" y="2446"/>
                <a:ext cx="555" cy="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23" name="Text Box 26">
                <a:extLst>
                  <a:ext uri="{FF2B5EF4-FFF2-40B4-BE49-F238E27FC236}">
                    <a16:creationId xmlns:a16="http://schemas.microsoft.com/office/drawing/2014/main" id="{9CCF734B-646B-4010-892A-8C618A45A331}"/>
                  </a:ext>
                </a:extLst>
              </p:cNvPr>
              <p:cNvSpPr txBox="1">
                <a:spLocks noChangeArrowheads="1"/>
              </p:cNvSpPr>
              <p:nvPr/>
            </p:nvSpPr>
            <p:spPr bwMode="auto">
              <a:xfrm>
                <a:off x="4215" y="993"/>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f</a:t>
                </a:r>
                <a:r>
                  <a:rPr lang="en-US" altLang="ja-JP" sz="2400" b="1">
                    <a:solidFill>
                      <a:schemeClr val="accent2"/>
                    </a:solidFill>
                    <a:latin typeface="Arial" panose="020B0604020202020204" pitchFamily="34" charset="0"/>
                    <a:ea typeface="楷体_GB2312" pitchFamily="49" charset="-122"/>
                  </a:rPr>
                  <a:t>(</a:t>
                </a:r>
                <a:r>
                  <a:rPr lang="en-US" altLang="ja-JP" sz="2400" b="1" i="1">
                    <a:solidFill>
                      <a:schemeClr val="accent2"/>
                    </a:solidFill>
                    <a:latin typeface="Arial" panose="020B0604020202020204" pitchFamily="34" charset="0"/>
                    <a:ea typeface="楷体_GB2312" pitchFamily="49" charset="-122"/>
                  </a:rPr>
                  <a:t>x</a:t>
                </a:r>
                <a:r>
                  <a:rPr lang="en-US" altLang="ja-JP" sz="2400" b="1">
                    <a:solidFill>
                      <a:schemeClr val="accent2"/>
                    </a:solidFill>
                    <a:latin typeface="Arial" panose="020B0604020202020204" pitchFamily="34" charset="0"/>
                    <a:ea typeface="楷体_GB2312" pitchFamily="49" charset="-122"/>
                  </a:rPr>
                  <a:t>)</a:t>
                </a:r>
              </a:p>
            </p:txBody>
          </p:sp>
          <p:sp>
            <p:nvSpPr>
              <p:cNvPr id="59424" name="Text Box 27">
                <a:extLst>
                  <a:ext uri="{FF2B5EF4-FFF2-40B4-BE49-F238E27FC236}">
                    <a16:creationId xmlns:a16="http://schemas.microsoft.com/office/drawing/2014/main" id="{813D8075-0A12-4F7B-9E6D-9416BFBCD6AD}"/>
                  </a:ext>
                </a:extLst>
              </p:cNvPr>
              <p:cNvSpPr txBox="1">
                <a:spLocks noChangeArrowheads="1"/>
              </p:cNvSpPr>
              <p:nvPr/>
            </p:nvSpPr>
            <p:spPr bwMode="auto">
              <a:xfrm>
                <a:off x="4059" y="1500"/>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1</a:t>
                </a:r>
              </a:p>
            </p:txBody>
          </p:sp>
          <p:sp>
            <p:nvSpPr>
              <p:cNvPr id="59425" name="Text Box 28">
                <a:extLst>
                  <a:ext uri="{FF2B5EF4-FFF2-40B4-BE49-F238E27FC236}">
                    <a16:creationId xmlns:a16="http://schemas.microsoft.com/office/drawing/2014/main" id="{46026BE8-A020-4769-9A4C-C04DD1959B6D}"/>
                  </a:ext>
                </a:extLst>
              </p:cNvPr>
              <p:cNvSpPr txBox="1">
                <a:spLocks noChangeArrowheads="1"/>
              </p:cNvSpPr>
              <p:nvPr/>
            </p:nvSpPr>
            <p:spPr bwMode="auto">
              <a:xfrm>
                <a:off x="4395" y="2378"/>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-1</a:t>
                </a:r>
              </a:p>
            </p:txBody>
          </p:sp>
          <p:sp>
            <p:nvSpPr>
              <p:cNvPr id="59426" name="Text Box 29">
                <a:extLst>
                  <a:ext uri="{FF2B5EF4-FFF2-40B4-BE49-F238E27FC236}">
                    <a16:creationId xmlns:a16="http://schemas.microsoft.com/office/drawing/2014/main" id="{80C6569A-B700-47CA-9C26-5762AB88722F}"/>
                  </a:ext>
                </a:extLst>
              </p:cNvPr>
              <p:cNvSpPr txBox="1">
                <a:spLocks noChangeArrowheads="1"/>
              </p:cNvSpPr>
              <p:nvPr/>
            </p:nvSpPr>
            <p:spPr bwMode="auto">
              <a:xfrm>
                <a:off x="4464" y="2158"/>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i="1">
                    <a:solidFill>
                      <a:schemeClr val="accent2"/>
                    </a:solidFill>
                    <a:latin typeface="Arial" panose="020B0604020202020204" pitchFamily="34" charset="0"/>
                    <a:ea typeface="楷体_GB2312" pitchFamily="49" charset="-122"/>
                    <a:sym typeface="Symbol" panose="05050102010706020507" pitchFamily="18" charset="2"/>
                  </a:rPr>
                  <a:t></a:t>
                </a:r>
                <a:endParaRPr lang="ja-JP" altLang="en-US" sz="2400" b="1">
                  <a:solidFill>
                    <a:schemeClr val="accent2"/>
                  </a:solidFill>
                  <a:latin typeface="Arial" panose="020B0604020202020204" pitchFamily="34" charset="0"/>
                  <a:ea typeface="楷体_GB2312" pitchFamily="49" charset="-122"/>
                </a:endParaRPr>
              </a:p>
            </p:txBody>
          </p:sp>
          <p:grpSp>
            <p:nvGrpSpPr>
              <p:cNvPr id="59427" name="Group 30">
                <a:extLst>
                  <a:ext uri="{FF2B5EF4-FFF2-40B4-BE49-F238E27FC236}">
                    <a16:creationId xmlns:a16="http://schemas.microsoft.com/office/drawing/2014/main" id="{D59C9781-A47D-4870-9917-F56F737CDB25}"/>
                  </a:ext>
                </a:extLst>
              </p:cNvPr>
              <p:cNvGrpSpPr>
                <a:grpSpLocks/>
              </p:cNvGrpSpPr>
              <p:nvPr/>
            </p:nvGrpSpPr>
            <p:grpSpPr bwMode="auto">
              <a:xfrm>
                <a:off x="4040" y="1683"/>
                <a:ext cx="1126" cy="670"/>
                <a:chOff x="4040" y="1683"/>
                <a:chExt cx="1126" cy="670"/>
              </a:xfrm>
            </p:grpSpPr>
            <p:sp>
              <p:nvSpPr>
                <p:cNvPr id="59429" name="Arc 31">
                  <a:extLst>
                    <a:ext uri="{FF2B5EF4-FFF2-40B4-BE49-F238E27FC236}">
                      <a16:creationId xmlns:a16="http://schemas.microsoft.com/office/drawing/2014/main" id="{AB289659-B128-4CC3-9EDD-62D49AB25C14}"/>
                    </a:ext>
                  </a:extLst>
                </p:cNvPr>
                <p:cNvSpPr>
                  <a:spLocks/>
                </p:cNvSpPr>
                <p:nvPr/>
              </p:nvSpPr>
              <p:spPr bwMode="auto">
                <a:xfrm flipV="1">
                  <a:off x="4040" y="2062"/>
                  <a:ext cx="432" cy="291"/>
                </a:xfrm>
                <a:custGeom>
                  <a:avLst/>
                  <a:gdLst>
                    <a:gd name="T0" fmla="*/ 0 w 21600"/>
                    <a:gd name="T1" fmla="*/ 0 h 23545"/>
                    <a:gd name="T2" fmla="*/ 0 w 21600"/>
                    <a:gd name="T3" fmla="*/ 0 h 23545"/>
                    <a:gd name="T4" fmla="*/ 0 w 21600"/>
                    <a:gd name="T5" fmla="*/ 0 h 23545"/>
                    <a:gd name="T6" fmla="*/ 0 60000 65536"/>
                    <a:gd name="T7" fmla="*/ 0 60000 65536"/>
                    <a:gd name="T8" fmla="*/ 0 60000 65536"/>
                  </a:gdLst>
                  <a:ahLst/>
                  <a:cxnLst>
                    <a:cxn ang="T6">
                      <a:pos x="T0" y="T1"/>
                    </a:cxn>
                    <a:cxn ang="T7">
                      <a:pos x="T2" y="T3"/>
                    </a:cxn>
                    <a:cxn ang="T8">
                      <a:pos x="T4" y="T5"/>
                    </a:cxn>
                  </a:cxnLst>
                  <a:rect l="0" t="0" r="r" b="b"/>
                  <a:pathLst>
                    <a:path w="21600" h="23545" fill="none" extrusionOk="0">
                      <a:moveTo>
                        <a:pt x="-1" y="0"/>
                      </a:moveTo>
                      <a:cubicBezTo>
                        <a:pt x="11929" y="0"/>
                        <a:pt x="21600" y="9670"/>
                        <a:pt x="21600" y="21600"/>
                      </a:cubicBezTo>
                      <a:cubicBezTo>
                        <a:pt x="21600" y="22249"/>
                        <a:pt x="21570" y="22898"/>
                        <a:pt x="21512" y="23545"/>
                      </a:cubicBezTo>
                    </a:path>
                    <a:path w="21600" h="23545" stroke="0" extrusionOk="0">
                      <a:moveTo>
                        <a:pt x="-1" y="0"/>
                      </a:moveTo>
                      <a:cubicBezTo>
                        <a:pt x="11929" y="0"/>
                        <a:pt x="21600" y="9670"/>
                        <a:pt x="21600" y="21600"/>
                      </a:cubicBezTo>
                      <a:cubicBezTo>
                        <a:pt x="21600" y="22249"/>
                        <a:pt x="21570" y="22898"/>
                        <a:pt x="21512" y="23545"/>
                      </a:cubicBezTo>
                      <a:lnTo>
                        <a:pt x="0" y="21600"/>
                      </a:lnTo>
                      <a:lnTo>
                        <a:pt x="-1" y="0"/>
                      </a:lnTo>
                      <a:close/>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30" name="Arc 32">
                  <a:extLst>
                    <a:ext uri="{FF2B5EF4-FFF2-40B4-BE49-F238E27FC236}">
                      <a16:creationId xmlns:a16="http://schemas.microsoft.com/office/drawing/2014/main" id="{3B2A5127-590F-4DA6-A6B4-8FBF055237EC}"/>
                    </a:ext>
                  </a:extLst>
                </p:cNvPr>
                <p:cNvSpPr>
                  <a:spLocks/>
                </p:cNvSpPr>
                <p:nvPr/>
              </p:nvSpPr>
              <p:spPr bwMode="auto">
                <a:xfrm rot="10800000" flipV="1">
                  <a:off x="4494" y="1683"/>
                  <a:ext cx="672" cy="329"/>
                </a:xfrm>
                <a:custGeom>
                  <a:avLst/>
                  <a:gdLst>
                    <a:gd name="T0" fmla="*/ 0 w 21600"/>
                    <a:gd name="T1" fmla="*/ 0 h 23444"/>
                    <a:gd name="T2" fmla="*/ 0 w 21600"/>
                    <a:gd name="T3" fmla="*/ 0 h 23444"/>
                    <a:gd name="T4" fmla="*/ 0 w 21600"/>
                    <a:gd name="T5" fmla="*/ 0 h 23444"/>
                    <a:gd name="T6" fmla="*/ 0 60000 65536"/>
                    <a:gd name="T7" fmla="*/ 0 60000 65536"/>
                    <a:gd name="T8" fmla="*/ 0 60000 65536"/>
                  </a:gdLst>
                  <a:ahLst/>
                  <a:cxnLst>
                    <a:cxn ang="T6">
                      <a:pos x="T0" y="T1"/>
                    </a:cxn>
                    <a:cxn ang="T7">
                      <a:pos x="T2" y="T3"/>
                    </a:cxn>
                    <a:cxn ang="T8">
                      <a:pos x="T4" y="T5"/>
                    </a:cxn>
                  </a:cxnLst>
                  <a:rect l="0" t="0" r="r" b="b"/>
                  <a:pathLst>
                    <a:path w="21600" h="23444" fill="none" extrusionOk="0">
                      <a:moveTo>
                        <a:pt x="2090" y="0"/>
                      </a:moveTo>
                      <a:cubicBezTo>
                        <a:pt x="13158" y="1076"/>
                        <a:pt x="21600" y="10379"/>
                        <a:pt x="21600" y="21499"/>
                      </a:cubicBezTo>
                      <a:cubicBezTo>
                        <a:pt x="21600" y="22148"/>
                        <a:pt x="21570" y="22797"/>
                        <a:pt x="21512" y="23444"/>
                      </a:cubicBezTo>
                    </a:path>
                    <a:path w="21600" h="23444" stroke="0" extrusionOk="0">
                      <a:moveTo>
                        <a:pt x="2090" y="0"/>
                      </a:moveTo>
                      <a:cubicBezTo>
                        <a:pt x="13158" y="1076"/>
                        <a:pt x="21600" y="10379"/>
                        <a:pt x="21600" y="21499"/>
                      </a:cubicBezTo>
                      <a:cubicBezTo>
                        <a:pt x="21600" y="22148"/>
                        <a:pt x="21570" y="22797"/>
                        <a:pt x="21512" y="23444"/>
                      </a:cubicBezTo>
                      <a:lnTo>
                        <a:pt x="0" y="21499"/>
                      </a:lnTo>
                      <a:lnTo>
                        <a:pt x="2090" y="0"/>
                      </a:lnTo>
                      <a:close/>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9428" name="Line 33">
                <a:extLst>
                  <a:ext uri="{FF2B5EF4-FFF2-40B4-BE49-F238E27FC236}">
                    <a16:creationId xmlns:a16="http://schemas.microsoft.com/office/drawing/2014/main" id="{EE424F00-D0E5-4BE9-9A2B-F8E566C32600}"/>
                  </a:ext>
                </a:extLst>
              </p:cNvPr>
              <p:cNvSpPr>
                <a:spLocks noChangeShapeType="1"/>
              </p:cNvSpPr>
              <p:nvPr/>
            </p:nvSpPr>
            <p:spPr bwMode="auto">
              <a:xfrm>
                <a:off x="4491" y="1621"/>
                <a:ext cx="693" cy="0"/>
              </a:xfrm>
              <a:prstGeom prst="line">
                <a:avLst/>
              </a:prstGeom>
              <a:noFill/>
              <a:ln w="381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grpSp>
        <p:nvGrpSpPr>
          <p:cNvPr id="59400" name="Group 34">
            <a:extLst>
              <a:ext uri="{FF2B5EF4-FFF2-40B4-BE49-F238E27FC236}">
                <a16:creationId xmlns:a16="http://schemas.microsoft.com/office/drawing/2014/main" id="{5E7B4668-1162-4FF2-BB9C-547203CB19AB}"/>
              </a:ext>
            </a:extLst>
          </p:cNvPr>
          <p:cNvGrpSpPr>
            <a:grpSpLocks/>
          </p:cNvGrpSpPr>
          <p:nvPr/>
        </p:nvGrpSpPr>
        <p:grpSpPr bwMode="auto">
          <a:xfrm>
            <a:off x="3830638" y="1690688"/>
            <a:ext cx="2463800" cy="3127375"/>
            <a:chOff x="1856" y="1102"/>
            <a:chExt cx="1552" cy="1970"/>
          </a:xfrm>
        </p:grpSpPr>
        <p:sp>
          <p:nvSpPr>
            <p:cNvPr id="59404" name="Text Box 35">
              <a:extLst>
                <a:ext uri="{FF2B5EF4-FFF2-40B4-BE49-F238E27FC236}">
                  <a16:creationId xmlns:a16="http://schemas.microsoft.com/office/drawing/2014/main" id="{44675703-DC91-4A67-864E-21682BD87222}"/>
                </a:ext>
              </a:extLst>
            </p:cNvPr>
            <p:cNvSpPr txBox="1">
              <a:spLocks noChangeArrowheads="1"/>
            </p:cNvSpPr>
            <p:nvPr/>
          </p:nvSpPr>
          <p:spPr bwMode="auto">
            <a:xfrm>
              <a:off x="2160" y="2830"/>
              <a:ext cx="411"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a:t>
              </a:r>
              <a:r>
                <a:rPr lang="en-US" altLang="ja-JP" sz="2400" b="1">
                  <a:solidFill>
                    <a:schemeClr val="accent2"/>
                  </a:solidFill>
                  <a:latin typeface="Arial" panose="020B0604020202020204" pitchFamily="34" charset="0"/>
                  <a:ea typeface="楷体_GB2312" pitchFamily="49" charset="-122"/>
                </a:rPr>
                <a:t>b)</a:t>
              </a:r>
            </a:p>
          </p:txBody>
        </p:sp>
        <p:grpSp>
          <p:nvGrpSpPr>
            <p:cNvPr id="59405" name="Group 36">
              <a:extLst>
                <a:ext uri="{FF2B5EF4-FFF2-40B4-BE49-F238E27FC236}">
                  <a16:creationId xmlns:a16="http://schemas.microsoft.com/office/drawing/2014/main" id="{F2AEC5F1-74B4-4268-8B97-651338867893}"/>
                </a:ext>
              </a:extLst>
            </p:cNvPr>
            <p:cNvGrpSpPr>
              <a:grpSpLocks/>
            </p:cNvGrpSpPr>
            <p:nvPr/>
          </p:nvGrpSpPr>
          <p:grpSpPr bwMode="auto">
            <a:xfrm>
              <a:off x="1856" y="1102"/>
              <a:ext cx="1552" cy="1374"/>
              <a:chOff x="1856" y="1102"/>
              <a:chExt cx="1552" cy="1374"/>
            </a:xfrm>
          </p:grpSpPr>
          <p:sp>
            <p:nvSpPr>
              <p:cNvPr id="59406" name="Line 37">
                <a:extLst>
                  <a:ext uri="{FF2B5EF4-FFF2-40B4-BE49-F238E27FC236}">
                    <a16:creationId xmlns:a16="http://schemas.microsoft.com/office/drawing/2014/main" id="{E349462D-5168-46C1-B0CC-AB1671C7726C}"/>
                  </a:ext>
                </a:extLst>
              </p:cNvPr>
              <p:cNvSpPr>
                <a:spLocks noChangeShapeType="1"/>
              </p:cNvSpPr>
              <p:nvPr/>
            </p:nvSpPr>
            <p:spPr bwMode="auto">
              <a:xfrm>
                <a:off x="1856" y="2151"/>
                <a:ext cx="1264" cy="0"/>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07" name="Line 38">
                <a:extLst>
                  <a:ext uri="{FF2B5EF4-FFF2-40B4-BE49-F238E27FC236}">
                    <a16:creationId xmlns:a16="http://schemas.microsoft.com/office/drawing/2014/main" id="{7CCD491E-B314-4ADB-8C35-9A4CFD06E818}"/>
                  </a:ext>
                </a:extLst>
              </p:cNvPr>
              <p:cNvSpPr>
                <a:spLocks noChangeShapeType="1"/>
              </p:cNvSpPr>
              <p:nvPr/>
            </p:nvSpPr>
            <p:spPr bwMode="auto">
              <a:xfrm flipV="1">
                <a:off x="2289" y="1338"/>
                <a:ext cx="0" cy="1079"/>
              </a:xfrm>
              <a:prstGeom prst="line">
                <a:avLst/>
              </a:prstGeom>
              <a:noFill/>
              <a:ln w="38100">
                <a:solidFill>
                  <a:schemeClr val="accent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08" name="Text Box 39">
                <a:extLst>
                  <a:ext uri="{FF2B5EF4-FFF2-40B4-BE49-F238E27FC236}">
                    <a16:creationId xmlns:a16="http://schemas.microsoft.com/office/drawing/2014/main" id="{235DCBB4-5AC1-4DE4-9130-4E19D3E7F9FC}"/>
                  </a:ext>
                </a:extLst>
              </p:cNvPr>
              <p:cNvSpPr txBox="1">
                <a:spLocks noChangeArrowheads="1"/>
              </p:cNvSpPr>
              <p:nvPr/>
            </p:nvSpPr>
            <p:spPr bwMode="auto">
              <a:xfrm>
                <a:off x="2022" y="1102"/>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f</a:t>
                </a:r>
                <a:r>
                  <a:rPr lang="en-US" altLang="ja-JP" sz="2400" b="1">
                    <a:solidFill>
                      <a:schemeClr val="accent2"/>
                    </a:solidFill>
                    <a:latin typeface="Arial" panose="020B0604020202020204" pitchFamily="34" charset="0"/>
                    <a:ea typeface="楷体_GB2312" pitchFamily="49" charset="-122"/>
                  </a:rPr>
                  <a:t>(</a:t>
                </a:r>
                <a:r>
                  <a:rPr lang="en-US" altLang="ja-JP" sz="2400" b="1" i="1">
                    <a:solidFill>
                      <a:schemeClr val="accent2"/>
                    </a:solidFill>
                    <a:latin typeface="Arial" panose="020B0604020202020204" pitchFamily="34" charset="0"/>
                    <a:ea typeface="楷体_GB2312" pitchFamily="49" charset="-122"/>
                  </a:rPr>
                  <a:t>x</a:t>
                </a:r>
                <a:r>
                  <a:rPr lang="en-US" altLang="ja-JP" sz="2400" b="1">
                    <a:solidFill>
                      <a:schemeClr val="accent2"/>
                    </a:solidFill>
                    <a:latin typeface="Arial" panose="020B0604020202020204" pitchFamily="34" charset="0"/>
                    <a:ea typeface="楷体_GB2312" pitchFamily="49" charset="-122"/>
                  </a:rPr>
                  <a:t>)</a:t>
                </a:r>
              </a:p>
            </p:txBody>
          </p:sp>
          <p:sp>
            <p:nvSpPr>
              <p:cNvPr id="59409" name="Text Box 40">
                <a:extLst>
                  <a:ext uri="{FF2B5EF4-FFF2-40B4-BE49-F238E27FC236}">
                    <a16:creationId xmlns:a16="http://schemas.microsoft.com/office/drawing/2014/main" id="{553725BB-2C73-46D7-9F83-E0316234EADF}"/>
                  </a:ext>
                </a:extLst>
              </p:cNvPr>
              <p:cNvSpPr txBox="1">
                <a:spLocks noChangeArrowheads="1"/>
              </p:cNvSpPr>
              <p:nvPr/>
            </p:nvSpPr>
            <p:spPr bwMode="auto">
              <a:xfrm>
                <a:off x="2859" y="2160"/>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en-US" altLang="ja-JP" sz="2400" b="1" i="1">
                    <a:solidFill>
                      <a:schemeClr val="accent2"/>
                    </a:solidFill>
                    <a:latin typeface="Arial" panose="020B0604020202020204" pitchFamily="34" charset="0"/>
                    <a:ea typeface="楷体_GB2312" pitchFamily="49" charset="-122"/>
                  </a:rPr>
                  <a:t>x</a:t>
                </a:r>
                <a:endParaRPr lang="en-US" altLang="ja-JP" sz="2400" b="1">
                  <a:solidFill>
                    <a:schemeClr val="accent2"/>
                  </a:solidFill>
                  <a:latin typeface="Arial" panose="020B0604020202020204" pitchFamily="34" charset="0"/>
                  <a:ea typeface="楷体_GB2312" pitchFamily="49" charset="-122"/>
                </a:endParaRPr>
              </a:p>
            </p:txBody>
          </p:sp>
          <p:sp>
            <p:nvSpPr>
              <p:cNvPr id="59410" name="Text Box 41">
                <a:extLst>
                  <a:ext uri="{FF2B5EF4-FFF2-40B4-BE49-F238E27FC236}">
                    <a16:creationId xmlns:a16="http://schemas.microsoft.com/office/drawing/2014/main" id="{9F241627-0F7E-4364-88A3-CB5C4FA21B94}"/>
                  </a:ext>
                </a:extLst>
              </p:cNvPr>
              <p:cNvSpPr txBox="1">
                <a:spLocks noChangeArrowheads="1"/>
              </p:cNvSpPr>
              <p:nvPr/>
            </p:nvSpPr>
            <p:spPr bwMode="auto">
              <a:xfrm>
                <a:off x="1856" y="1598"/>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1</a:t>
                </a:r>
              </a:p>
            </p:txBody>
          </p:sp>
          <p:sp>
            <p:nvSpPr>
              <p:cNvPr id="59411" name="Text Box 42">
                <a:extLst>
                  <a:ext uri="{FF2B5EF4-FFF2-40B4-BE49-F238E27FC236}">
                    <a16:creationId xmlns:a16="http://schemas.microsoft.com/office/drawing/2014/main" id="{857EDB21-569C-4502-B4B4-A47AD585B408}"/>
                  </a:ext>
                </a:extLst>
              </p:cNvPr>
              <p:cNvSpPr txBox="1">
                <a:spLocks noChangeArrowheads="1"/>
              </p:cNvSpPr>
              <p:nvPr/>
            </p:nvSpPr>
            <p:spPr bwMode="auto">
              <a:xfrm>
                <a:off x="2208" y="1920"/>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i="1">
                    <a:solidFill>
                      <a:schemeClr val="accent2"/>
                    </a:solidFill>
                    <a:latin typeface="Arial" panose="020B0604020202020204" pitchFamily="34" charset="0"/>
                    <a:ea typeface="楷体_GB2312" pitchFamily="49" charset="-122"/>
                    <a:sym typeface="Symbol" panose="05050102010706020507" pitchFamily="18" charset="2"/>
                  </a:rPr>
                  <a:t></a:t>
                </a:r>
                <a:endParaRPr lang="ja-JP" altLang="en-US" sz="2400" b="1">
                  <a:solidFill>
                    <a:schemeClr val="accent2"/>
                  </a:solidFill>
                  <a:latin typeface="Arial" panose="020B0604020202020204" pitchFamily="34" charset="0"/>
                  <a:ea typeface="楷体_GB2312" pitchFamily="49" charset="-122"/>
                </a:endParaRPr>
              </a:p>
            </p:txBody>
          </p:sp>
          <p:sp>
            <p:nvSpPr>
              <p:cNvPr id="59412" name="Text Box 43">
                <a:extLst>
                  <a:ext uri="{FF2B5EF4-FFF2-40B4-BE49-F238E27FC236}">
                    <a16:creationId xmlns:a16="http://schemas.microsoft.com/office/drawing/2014/main" id="{5FD17357-EA57-45F6-990F-B8C8999F1334}"/>
                  </a:ext>
                </a:extLst>
              </p:cNvPr>
              <p:cNvSpPr txBox="1">
                <a:spLocks noChangeArrowheads="1"/>
              </p:cNvSpPr>
              <p:nvPr/>
            </p:nvSpPr>
            <p:spPr bwMode="auto">
              <a:xfrm>
                <a:off x="1858" y="2234"/>
                <a:ext cx="549"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a:lnSpc>
                    <a:spcPct val="80000"/>
                  </a:lnSpc>
                  <a:spcBef>
                    <a:spcPct val="50000"/>
                  </a:spcBef>
                  <a:buClrTx/>
                  <a:buFontTx/>
                  <a:buNone/>
                </a:pPr>
                <a:r>
                  <a:rPr lang="ja-JP" altLang="en-US" sz="2400" b="1">
                    <a:solidFill>
                      <a:schemeClr val="accent2"/>
                    </a:solidFill>
                    <a:latin typeface="Arial" panose="020B0604020202020204" pitchFamily="34" charset="0"/>
                    <a:ea typeface="楷体_GB2312" pitchFamily="49" charset="-122"/>
                  </a:rPr>
                  <a:t>0</a:t>
                </a:r>
              </a:p>
            </p:txBody>
          </p:sp>
          <p:grpSp>
            <p:nvGrpSpPr>
              <p:cNvPr id="59413" name="Group 44">
                <a:extLst>
                  <a:ext uri="{FF2B5EF4-FFF2-40B4-BE49-F238E27FC236}">
                    <a16:creationId xmlns:a16="http://schemas.microsoft.com/office/drawing/2014/main" id="{AFECC65A-2018-4FC9-91E1-044DA6926829}"/>
                  </a:ext>
                </a:extLst>
              </p:cNvPr>
              <p:cNvGrpSpPr>
                <a:grpSpLocks/>
              </p:cNvGrpSpPr>
              <p:nvPr/>
            </p:nvGrpSpPr>
            <p:grpSpPr bwMode="auto">
              <a:xfrm>
                <a:off x="2060" y="1772"/>
                <a:ext cx="562" cy="322"/>
                <a:chOff x="1856" y="1401"/>
                <a:chExt cx="1123" cy="643"/>
              </a:xfrm>
            </p:grpSpPr>
            <p:sp>
              <p:nvSpPr>
                <p:cNvPr id="59415" name="Arc 45">
                  <a:extLst>
                    <a:ext uri="{FF2B5EF4-FFF2-40B4-BE49-F238E27FC236}">
                      <a16:creationId xmlns:a16="http://schemas.microsoft.com/office/drawing/2014/main" id="{5B0C996A-BB33-4015-B556-15F2845848F2}"/>
                    </a:ext>
                  </a:extLst>
                </p:cNvPr>
                <p:cNvSpPr>
                  <a:spLocks/>
                </p:cNvSpPr>
                <p:nvPr/>
              </p:nvSpPr>
              <p:spPr bwMode="auto">
                <a:xfrm flipV="1">
                  <a:off x="1856" y="1753"/>
                  <a:ext cx="432" cy="291"/>
                </a:xfrm>
                <a:custGeom>
                  <a:avLst/>
                  <a:gdLst>
                    <a:gd name="T0" fmla="*/ 0 w 21600"/>
                    <a:gd name="T1" fmla="*/ 0 h 23545"/>
                    <a:gd name="T2" fmla="*/ 0 w 21600"/>
                    <a:gd name="T3" fmla="*/ 0 h 23545"/>
                    <a:gd name="T4" fmla="*/ 0 w 21600"/>
                    <a:gd name="T5" fmla="*/ 0 h 23545"/>
                    <a:gd name="T6" fmla="*/ 0 60000 65536"/>
                    <a:gd name="T7" fmla="*/ 0 60000 65536"/>
                    <a:gd name="T8" fmla="*/ 0 60000 65536"/>
                  </a:gdLst>
                  <a:ahLst/>
                  <a:cxnLst>
                    <a:cxn ang="T6">
                      <a:pos x="T0" y="T1"/>
                    </a:cxn>
                    <a:cxn ang="T7">
                      <a:pos x="T2" y="T3"/>
                    </a:cxn>
                    <a:cxn ang="T8">
                      <a:pos x="T4" y="T5"/>
                    </a:cxn>
                  </a:cxnLst>
                  <a:rect l="0" t="0" r="r" b="b"/>
                  <a:pathLst>
                    <a:path w="21600" h="23545" fill="none" extrusionOk="0">
                      <a:moveTo>
                        <a:pt x="-1" y="0"/>
                      </a:moveTo>
                      <a:cubicBezTo>
                        <a:pt x="11929" y="0"/>
                        <a:pt x="21600" y="9670"/>
                        <a:pt x="21600" y="21600"/>
                      </a:cubicBezTo>
                      <a:cubicBezTo>
                        <a:pt x="21600" y="22249"/>
                        <a:pt x="21570" y="22898"/>
                        <a:pt x="21512" y="23545"/>
                      </a:cubicBezTo>
                    </a:path>
                    <a:path w="21600" h="23545" stroke="0" extrusionOk="0">
                      <a:moveTo>
                        <a:pt x="-1" y="0"/>
                      </a:moveTo>
                      <a:cubicBezTo>
                        <a:pt x="11929" y="0"/>
                        <a:pt x="21600" y="9670"/>
                        <a:pt x="21600" y="21600"/>
                      </a:cubicBezTo>
                      <a:cubicBezTo>
                        <a:pt x="21600" y="22249"/>
                        <a:pt x="21570" y="22898"/>
                        <a:pt x="21512" y="23545"/>
                      </a:cubicBezTo>
                      <a:lnTo>
                        <a:pt x="0" y="21600"/>
                      </a:lnTo>
                      <a:lnTo>
                        <a:pt x="-1" y="0"/>
                      </a:lnTo>
                      <a:close/>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9416" name="Arc 46">
                  <a:extLst>
                    <a:ext uri="{FF2B5EF4-FFF2-40B4-BE49-F238E27FC236}">
                      <a16:creationId xmlns:a16="http://schemas.microsoft.com/office/drawing/2014/main" id="{62CB63FE-32D0-4EF2-8602-C8176ED65A6A}"/>
                    </a:ext>
                  </a:extLst>
                </p:cNvPr>
                <p:cNvSpPr>
                  <a:spLocks/>
                </p:cNvSpPr>
                <p:nvPr/>
              </p:nvSpPr>
              <p:spPr bwMode="auto">
                <a:xfrm rot="10800000" flipV="1">
                  <a:off x="2307" y="1401"/>
                  <a:ext cx="672" cy="329"/>
                </a:xfrm>
                <a:custGeom>
                  <a:avLst/>
                  <a:gdLst>
                    <a:gd name="T0" fmla="*/ 0 w 21600"/>
                    <a:gd name="T1" fmla="*/ 0 h 23444"/>
                    <a:gd name="T2" fmla="*/ 0 w 21600"/>
                    <a:gd name="T3" fmla="*/ 0 h 23444"/>
                    <a:gd name="T4" fmla="*/ 0 w 21600"/>
                    <a:gd name="T5" fmla="*/ 0 h 23444"/>
                    <a:gd name="T6" fmla="*/ 0 60000 65536"/>
                    <a:gd name="T7" fmla="*/ 0 60000 65536"/>
                    <a:gd name="T8" fmla="*/ 0 60000 65536"/>
                  </a:gdLst>
                  <a:ahLst/>
                  <a:cxnLst>
                    <a:cxn ang="T6">
                      <a:pos x="T0" y="T1"/>
                    </a:cxn>
                    <a:cxn ang="T7">
                      <a:pos x="T2" y="T3"/>
                    </a:cxn>
                    <a:cxn ang="T8">
                      <a:pos x="T4" y="T5"/>
                    </a:cxn>
                  </a:cxnLst>
                  <a:rect l="0" t="0" r="r" b="b"/>
                  <a:pathLst>
                    <a:path w="21600" h="23444" fill="none" extrusionOk="0">
                      <a:moveTo>
                        <a:pt x="2090" y="0"/>
                      </a:moveTo>
                      <a:cubicBezTo>
                        <a:pt x="13158" y="1076"/>
                        <a:pt x="21600" y="10379"/>
                        <a:pt x="21600" y="21499"/>
                      </a:cubicBezTo>
                      <a:cubicBezTo>
                        <a:pt x="21600" y="22148"/>
                        <a:pt x="21570" y="22797"/>
                        <a:pt x="21512" y="23444"/>
                      </a:cubicBezTo>
                    </a:path>
                    <a:path w="21600" h="23444" stroke="0" extrusionOk="0">
                      <a:moveTo>
                        <a:pt x="2090" y="0"/>
                      </a:moveTo>
                      <a:cubicBezTo>
                        <a:pt x="13158" y="1076"/>
                        <a:pt x="21600" y="10379"/>
                        <a:pt x="21600" y="21499"/>
                      </a:cubicBezTo>
                      <a:cubicBezTo>
                        <a:pt x="21600" y="22148"/>
                        <a:pt x="21570" y="22797"/>
                        <a:pt x="21512" y="23444"/>
                      </a:cubicBezTo>
                      <a:lnTo>
                        <a:pt x="0" y="21499"/>
                      </a:lnTo>
                      <a:lnTo>
                        <a:pt x="2090" y="0"/>
                      </a:lnTo>
                      <a:close/>
                    </a:path>
                  </a:pathLst>
                </a:cu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59414" name="Line 47">
                <a:extLst>
                  <a:ext uri="{FF2B5EF4-FFF2-40B4-BE49-F238E27FC236}">
                    <a16:creationId xmlns:a16="http://schemas.microsoft.com/office/drawing/2014/main" id="{6EE088C1-565F-4C9D-8DBE-ABDB2A84DEBB}"/>
                  </a:ext>
                </a:extLst>
              </p:cNvPr>
              <p:cNvSpPr>
                <a:spLocks noChangeShapeType="1"/>
              </p:cNvSpPr>
              <p:nvPr/>
            </p:nvSpPr>
            <p:spPr bwMode="auto">
              <a:xfrm>
                <a:off x="2286" y="1719"/>
                <a:ext cx="450" cy="0"/>
              </a:xfrm>
              <a:prstGeom prst="line">
                <a:avLst/>
              </a:prstGeom>
              <a:noFill/>
              <a:ln w="38100">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sp>
        <p:nvSpPr>
          <p:cNvPr id="59401" name="矩形 1">
            <a:extLst>
              <a:ext uri="{FF2B5EF4-FFF2-40B4-BE49-F238E27FC236}">
                <a16:creationId xmlns:a16="http://schemas.microsoft.com/office/drawing/2014/main" id="{512CE753-A803-41E4-855E-4B7AD6D02676}"/>
              </a:ext>
            </a:extLst>
          </p:cNvPr>
          <p:cNvSpPr>
            <a:spLocks noChangeArrowheads="1"/>
          </p:cNvSpPr>
          <p:nvPr/>
        </p:nvSpPr>
        <p:spPr bwMode="auto">
          <a:xfrm>
            <a:off x="1295400" y="5275263"/>
            <a:ext cx="1876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en-US" altLang="zh-CN" sz="2400" b="1">
                <a:latin typeface="Arial" panose="020B0604020202020204" pitchFamily="34" charset="0"/>
                <a:ea typeface="华文新魏" panose="02010800040101010101" pitchFamily="2" charset="-122"/>
              </a:rPr>
              <a:t>(a) </a:t>
            </a:r>
            <a:r>
              <a:rPr lang="zh-CN" altLang="en-US" sz="2400" b="1">
                <a:latin typeface="Arial" panose="020B0604020202020204" pitchFamily="34" charset="0"/>
                <a:ea typeface="华文新魏" panose="02010800040101010101" pitchFamily="2" charset="-122"/>
              </a:rPr>
              <a:t>二值函数</a:t>
            </a:r>
            <a:endParaRPr lang="zh-CN" altLang="en-US" sz="2400">
              <a:latin typeface="Arial" panose="020B0604020202020204" pitchFamily="34" charset="0"/>
            </a:endParaRPr>
          </a:p>
        </p:txBody>
      </p:sp>
      <p:sp>
        <p:nvSpPr>
          <p:cNvPr id="59402" name="矩形 2">
            <a:extLst>
              <a:ext uri="{FF2B5EF4-FFF2-40B4-BE49-F238E27FC236}">
                <a16:creationId xmlns:a16="http://schemas.microsoft.com/office/drawing/2014/main" id="{2F47C787-96B9-4C8A-B5EE-363939BC8FC8}"/>
              </a:ext>
            </a:extLst>
          </p:cNvPr>
          <p:cNvSpPr>
            <a:spLocks noChangeArrowheads="1"/>
          </p:cNvSpPr>
          <p:nvPr/>
        </p:nvSpPr>
        <p:spPr bwMode="auto">
          <a:xfrm>
            <a:off x="4324350" y="5373688"/>
            <a:ext cx="1876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en-US" altLang="zh-CN" sz="2400" b="1">
                <a:latin typeface="Arial" panose="020B0604020202020204" pitchFamily="34" charset="0"/>
                <a:ea typeface="华文新魏" panose="02010800040101010101" pitchFamily="2" charset="-122"/>
              </a:rPr>
              <a:t>(b) S</a:t>
            </a:r>
            <a:r>
              <a:rPr lang="zh-CN" altLang="en-US" sz="2400" b="1">
                <a:latin typeface="Arial" panose="020B0604020202020204" pitchFamily="34" charset="0"/>
                <a:ea typeface="华文新魏" panose="02010800040101010101" pitchFamily="2" charset="-122"/>
              </a:rPr>
              <a:t>形函数 </a:t>
            </a:r>
            <a:endParaRPr lang="zh-CN" altLang="en-US" sz="2400">
              <a:latin typeface="Arial" panose="020B0604020202020204" pitchFamily="34" charset="0"/>
            </a:endParaRPr>
          </a:p>
        </p:txBody>
      </p:sp>
      <p:sp>
        <p:nvSpPr>
          <p:cNvPr id="59403" name="矩形 3">
            <a:extLst>
              <a:ext uri="{FF2B5EF4-FFF2-40B4-BE49-F238E27FC236}">
                <a16:creationId xmlns:a16="http://schemas.microsoft.com/office/drawing/2014/main" id="{0398E43E-F453-4E63-B646-19A194FD6B49}"/>
              </a:ext>
            </a:extLst>
          </p:cNvPr>
          <p:cNvSpPr>
            <a:spLocks noChangeArrowheads="1"/>
          </p:cNvSpPr>
          <p:nvPr/>
        </p:nvSpPr>
        <p:spPr bwMode="auto">
          <a:xfrm>
            <a:off x="6396038" y="5373688"/>
            <a:ext cx="249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en-US" altLang="zh-CN" sz="2400" b="1">
                <a:latin typeface="Arial" panose="020B0604020202020204" pitchFamily="34" charset="0"/>
                <a:ea typeface="华文新魏" panose="02010800040101010101" pitchFamily="2" charset="-122"/>
              </a:rPr>
              <a:t>(c) </a:t>
            </a:r>
            <a:r>
              <a:rPr lang="zh-CN" altLang="en-US" sz="2400" b="1">
                <a:latin typeface="Arial" panose="020B0604020202020204" pitchFamily="34" charset="0"/>
                <a:ea typeface="华文新魏" panose="02010800040101010101" pitchFamily="2" charset="-122"/>
              </a:rPr>
              <a:t>双曲正切函数</a:t>
            </a:r>
            <a:endParaRPr lang="zh-CN" altLang="en-US" sz="240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95D3A0DF-8EAA-4D4D-B313-2CA2F0800C82}"/>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27F8374B-F0C7-40CD-BAC7-4E65C7BFFE9F}"/>
              </a:ext>
            </a:extLst>
          </p:cNvPr>
          <p:cNvSpPr>
            <a:spLocks noGrp="1" noChangeArrowheads="1"/>
          </p:cNvSpPr>
          <p:nvPr>
            <p:ph idx="1"/>
          </p:nvPr>
        </p:nvSpPr>
        <p:spPr>
          <a:xfrm>
            <a:off x="1403350" y="1484313"/>
            <a:ext cx="6337300" cy="4114800"/>
          </a:xfrm>
        </p:spPr>
        <p:txBody>
          <a:bodyPr>
            <a:noAutofit/>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solidFill>
                  <a:srgbClr val="FF0000"/>
                </a:solidFill>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sz="2800" b="1" dirty="0">
              <a:latin typeface="隶书" pitchFamily="49" charset="-122"/>
              <a:ea typeface="隶书" pitchFamily="49" charset="-122"/>
            </a:endParaRPr>
          </a:p>
        </p:txBody>
      </p:sp>
      <p:sp>
        <p:nvSpPr>
          <p:cNvPr id="27652" name="日期占位符 3">
            <a:extLst>
              <a:ext uri="{FF2B5EF4-FFF2-40B4-BE49-F238E27FC236}">
                <a16:creationId xmlns:a16="http://schemas.microsoft.com/office/drawing/2014/main" id="{05AA3E41-D085-4198-A7DC-4AF79091B07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7CF31D6-5B8F-4DE1-AE8C-1967F04F1EAF}"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27653" name="页脚占位符 4">
            <a:extLst>
              <a:ext uri="{FF2B5EF4-FFF2-40B4-BE49-F238E27FC236}">
                <a16:creationId xmlns:a16="http://schemas.microsoft.com/office/drawing/2014/main" id="{AE26CB2F-97DE-49A1-9D93-B0AF82D0F1D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27654" name="灯片编号占位符 5">
            <a:extLst>
              <a:ext uri="{FF2B5EF4-FFF2-40B4-BE49-F238E27FC236}">
                <a16:creationId xmlns:a16="http://schemas.microsoft.com/office/drawing/2014/main" id="{5D35AF0C-CB4D-4AF0-BF1A-5F4F2F7B4B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0414B49-E866-4530-B8B5-23DD148FF53E}" type="slidenum">
              <a:rPr lang="zh-CN" altLang="en-US" sz="1400" smtClean="0">
                <a:latin typeface="Arial" panose="020B0604020202020204" pitchFamily="34" charset="0"/>
              </a:rPr>
              <a:pPr>
                <a:lnSpc>
                  <a:spcPct val="100000"/>
                </a:lnSpc>
                <a:spcBef>
                  <a:spcPct val="0"/>
                </a:spcBef>
                <a:buClrTx/>
                <a:buFontTx/>
                <a:buNone/>
              </a:pPr>
              <a:t>2</a:t>
            </a:fld>
            <a:endParaRPr lang="en-US" altLang="zh-CN" sz="14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Rectangle 32">
            <a:extLst>
              <a:ext uri="{FF2B5EF4-FFF2-40B4-BE49-F238E27FC236}">
                <a16:creationId xmlns:a16="http://schemas.microsoft.com/office/drawing/2014/main" id="{B0B0EDEE-8D77-4A13-8111-8FF7322A6B70}"/>
              </a:ext>
            </a:extLst>
          </p:cNvPr>
          <p:cNvSpPr>
            <a:spLocks noGrp="1" noChangeArrowheads="1"/>
          </p:cNvSpPr>
          <p:nvPr>
            <p:ph type="title"/>
          </p:nvPr>
        </p:nvSpPr>
        <p:spPr>
          <a:xfrm>
            <a:off x="500063" y="0"/>
            <a:ext cx="7543800" cy="1295400"/>
          </a:xfrm>
        </p:spPr>
        <p:txBody>
          <a:bodyPr/>
          <a:lstStyle/>
          <a:p>
            <a:pPr fontAlgn="auto">
              <a:spcAft>
                <a:spcPts val="0"/>
              </a:spcAft>
              <a:defRPr/>
            </a:pPr>
            <a:r>
              <a:rPr kumimoji="1" lang="zh-CN" altLang="en-US" sz="4800">
                <a:solidFill>
                  <a:srgbClr val="0033CC"/>
                </a:solidFill>
                <a:latin typeface="黑体" panose="02010609060101010101" pitchFamily="49" charset="-122"/>
                <a:ea typeface="黑体" panose="02010609060101010101" pitchFamily="49" charset="-122"/>
              </a:rPr>
              <a:t>单层感知机</a:t>
            </a:r>
          </a:p>
        </p:txBody>
      </p:sp>
      <p:sp>
        <p:nvSpPr>
          <p:cNvPr id="60419" name="日期占位符 2">
            <a:extLst>
              <a:ext uri="{FF2B5EF4-FFF2-40B4-BE49-F238E27FC236}">
                <a16:creationId xmlns:a16="http://schemas.microsoft.com/office/drawing/2014/main" id="{22625E78-581E-4045-8934-9ED4FF3CAA1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5982204-0230-4592-902A-F41566A6148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60420" name="页脚占位符 1">
            <a:extLst>
              <a:ext uri="{FF2B5EF4-FFF2-40B4-BE49-F238E27FC236}">
                <a16:creationId xmlns:a16="http://schemas.microsoft.com/office/drawing/2014/main" id="{6D478E02-6412-49AB-B155-298CE614070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60421" name="灯片编号占位符 4">
            <a:extLst>
              <a:ext uri="{FF2B5EF4-FFF2-40B4-BE49-F238E27FC236}">
                <a16:creationId xmlns:a16="http://schemas.microsoft.com/office/drawing/2014/main" id="{2CE1A7CE-0F5B-4D92-904C-234304F2270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661C5CD-0EFF-423F-9652-A49FC9A5D8AE}" type="slidenum">
              <a:rPr lang="en-US" altLang="zh-CN" sz="1400">
                <a:latin typeface="Arial" panose="020B0604020202020204" pitchFamily="34" charset="0"/>
              </a:rPr>
              <a:pPr>
                <a:lnSpc>
                  <a:spcPct val="100000"/>
                </a:lnSpc>
                <a:spcBef>
                  <a:spcPct val="0"/>
                </a:spcBef>
                <a:buClrTx/>
                <a:buFontTx/>
                <a:buNone/>
              </a:pPr>
              <a:t>20</a:t>
            </a:fld>
            <a:endParaRPr lang="en-US" altLang="zh-CN" sz="1400">
              <a:latin typeface="Arial" panose="020B0604020202020204" pitchFamily="34" charset="0"/>
            </a:endParaRPr>
          </a:p>
        </p:txBody>
      </p:sp>
      <p:sp>
        <p:nvSpPr>
          <p:cNvPr id="60422" name="Text Box 6">
            <a:extLst>
              <a:ext uri="{FF2B5EF4-FFF2-40B4-BE49-F238E27FC236}">
                <a16:creationId xmlns:a16="http://schemas.microsoft.com/office/drawing/2014/main" id="{3614CF0E-F0B1-4EE3-A3D9-E35F4D104BFF}"/>
              </a:ext>
            </a:extLst>
          </p:cNvPr>
          <p:cNvSpPr txBox="1">
            <a:spLocks noChangeArrowheads="1"/>
          </p:cNvSpPr>
          <p:nvPr/>
        </p:nvSpPr>
        <p:spPr bwMode="auto">
          <a:xfrm>
            <a:off x="973138" y="3284538"/>
            <a:ext cx="165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a:latin typeface="幼圆" panose="02010509060101010101" pitchFamily="49" charset="-122"/>
                <a:ea typeface="幼圆" panose="02010509060101010101" pitchFamily="49" charset="-122"/>
              </a:rPr>
              <a:t>净输入</a:t>
            </a:r>
            <a:r>
              <a:rPr kumimoji="1" lang="zh-CN" altLang="en-US" sz="2800" b="1">
                <a:latin typeface="Times New Roman" panose="02020603050405020304" pitchFamily="18" charset="0"/>
              </a:rPr>
              <a:t>：</a:t>
            </a:r>
          </a:p>
        </p:txBody>
      </p:sp>
      <p:graphicFrame>
        <p:nvGraphicFramePr>
          <p:cNvPr id="60423" name="Object 7">
            <a:extLst>
              <a:ext uri="{FF2B5EF4-FFF2-40B4-BE49-F238E27FC236}">
                <a16:creationId xmlns:a16="http://schemas.microsoft.com/office/drawing/2014/main" id="{9F41AC66-E63E-479D-A506-77A027CC60A0}"/>
              </a:ext>
            </a:extLst>
          </p:cNvPr>
          <p:cNvGraphicFramePr>
            <a:graphicFrameLocks noChangeAspect="1"/>
          </p:cNvGraphicFramePr>
          <p:nvPr/>
        </p:nvGraphicFramePr>
        <p:xfrm>
          <a:off x="2465388" y="3000375"/>
          <a:ext cx="5256212" cy="1157288"/>
        </p:xfrm>
        <a:graphic>
          <a:graphicData uri="http://schemas.openxmlformats.org/presentationml/2006/ole">
            <mc:AlternateContent xmlns:mc="http://schemas.openxmlformats.org/markup-compatibility/2006">
              <mc:Choice xmlns:v="urn:schemas-microsoft-com:vml" Requires="v">
                <p:oleObj spid="_x0000_s60444" name="Equation" r:id="rId4" imgW="2006600" imgH="431800" progId="Equation.3">
                  <p:embed/>
                </p:oleObj>
              </mc:Choice>
              <mc:Fallback>
                <p:oleObj name="Equation" r:id="rId4" imgW="2006600" imgH="431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388" y="3000375"/>
                        <a:ext cx="5256212" cy="1157288"/>
                      </a:xfrm>
                      <a:prstGeom prst="rect">
                        <a:avLst/>
                      </a:prstGeom>
                      <a:noFill/>
                      <a:ln>
                        <a:noFill/>
                      </a:ln>
                      <a:effectLst/>
                      <a:extLst>
                        <a:ext uri="{909E8E84-426E-40DD-AFC4-6F175D3DCCD1}">
                          <a14:hiddenFill xmlns:a14="http://schemas.microsoft.com/office/drawing/2010/main">
                            <a:solidFill>
                              <a:srgbClr val="E3DAD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4" name="Text Box 10">
            <a:extLst>
              <a:ext uri="{FF2B5EF4-FFF2-40B4-BE49-F238E27FC236}">
                <a16:creationId xmlns:a16="http://schemas.microsoft.com/office/drawing/2014/main" id="{BBB9564B-466D-45A5-A456-2974E9489608}"/>
              </a:ext>
            </a:extLst>
          </p:cNvPr>
          <p:cNvSpPr txBox="1">
            <a:spLocks noChangeArrowheads="1"/>
          </p:cNvSpPr>
          <p:nvPr/>
        </p:nvSpPr>
        <p:spPr bwMode="auto">
          <a:xfrm>
            <a:off x="1116013" y="4724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输出：</a:t>
            </a:r>
          </a:p>
        </p:txBody>
      </p:sp>
      <p:graphicFrame>
        <p:nvGraphicFramePr>
          <p:cNvPr id="60425" name="Object 12">
            <a:extLst>
              <a:ext uri="{FF2B5EF4-FFF2-40B4-BE49-F238E27FC236}">
                <a16:creationId xmlns:a16="http://schemas.microsoft.com/office/drawing/2014/main" id="{34EF141A-69D5-4C70-92DC-B991E21895E1}"/>
              </a:ext>
            </a:extLst>
          </p:cNvPr>
          <p:cNvGraphicFramePr>
            <a:graphicFrameLocks noChangeAspect="1"/>
          </p:cNvGraphicFramePr>
          <p:nvPr/>
        </p:nvGraphicFramePr>
        <p:xfrm>
          <a:off x="2265363" y="4437063"/>
          <a:ext cx="6480175" cy="1244600"/>
        </p:xfrm>
        <a:graphic>
          <a:graphicData uri="http://schemas.openxmlformats.org/presentationml/2006/ole">
            <mc:AlternateContent xmlns:mc="http://schemas.openxmlformats.org/markup-compatibility/2006">
              <mc:Choice xmlns:v="urn:schemas-microsoft-com:vml" Requires="v">
                <p:oleObj spid="_x0000_s60445" name="公式" r:id="rId6" imgW="2120900" imgH="431800" progId="Equation.3">
                  <p:embed/>
                </p:oleObj>
              </mc:Choice>
              <mc:Fallback>
                <p:oleObj name="公式" r:id="rId6" imgW="2120900" imgH="4318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363" y="4437063"/>
                        <a:ext cx="6480175"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0426" name="Group 16">
            <a:extLst>
              <a:ext uri="{FF2B5EF4-FFF2-40B4-BE49-F238E27FC236}">
                <a16:creationId xmlns:a16="http://schemas.microsoft.com/office/drawing/2014/main" id="{28CE232C-B128-49EC-BA55-15B233A74328}"/>
              </a:ext>
            </a:extLst>
          </p:cNvPr>
          <p:cNvGrpSpPr>
            <a:grpSpLocks/>
          </p:cNvGrpSpPr>
          <p:nvPr/>
        </p:nvGrpSpPr>
        <p:grpSpPr bwMode="auto">
          <a:xfrm>
            <a:off x="3348038" y="1281113"/>
            <a:ext cx="2736850" cy="1781175"/>
            <a:chOff x="3515" y="346"/>
            <a:chExt cx="1724" cy="1122"/>
          </a:xfrm>
        </p:grpSpPr>
        <p:sp>
          <p:nvSpPr>
            <p:cNvPr id="60427" name="Rectangle 17">
              <a:extLst>
                <a:ext uri="{FF2B5EF4-FFF2-40B4-BE49-F238E27FC236}">
                  <a16:creationId xmlns:a16="http://schemas.microsoft.com/office/drawing/2014/main" id="{DD20BE11-2070-4627-AD57-4799F5E639D0}"/>
                </a:ext>
              </a:extLst>
            </p:cNvPr>
            <p:cNvSpPr>
              <a:spLocks noChangeArrowheads="1"/>
            </p:cNvSpPr>
            <p:nvPr/>
          </p:nvSpPr>
          <p:spPr bwMode="auto">
            <a:xfrm>
              <a:off x="3515" y="436"/>
              <a:ext cx="1724" cy="1032"/>
            </a:xfrm>
            <a:prstGeom prst="rect">
              <a:avLst/>
            </a:prstGeom>
            <a:solidFill>
              <a:srgbClr val="E3DAD1"/>
            </a:solidFill>
            <a:ln w="9525">
              <a:solidFill>
                <a:schemeClr val="tx1"/>
              </a:solidFill>
              <a:miter lim="800000"/>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kumimoji="1" lang="zh-CN" altLang="zh-CN" sz="2400" baseline="-25000">
                <a:latin typeface="Times New Roman" panose="02020603050405020304" pitchFamily="18" charset="0"/>
              </a:endParaRPr>
            </a:p>
          </p:txBody>
        </p:sp>
        <p:sp>
          <p:nvSpPr>
            <p:cNvPr id="60428" name="Rectangle 18">
              <a:extLst>
                <a:ext uri="{FF2B5EF4-FFF2-40B4-BE49-F238E27FC236}">
                  <a16:creationId xmlns:a16="http://schemas.microsoft.com/office/drawing/2014/main" id="{EC253325-183A-48A2-A791-788E9FC319BB}"/>
                </a:ext>
              </a:extLst>
            </p:cNvPr>
            <p:cNvSpPr>
              <a:spLocks noChangeArrowheads="1"/>
            </p:cNvSpPr>
            <p:nvPr/>
          </p:nvSpPr>
          <p:spPr bwMode="auto">
            <a:xfrm>
              <a:off x="4850" y="509"/>
              <a:ext cx="3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i="1">
                  <a:latin typeface="Times New Roman" panose="02020603050405020304" pitchFamily="18" charset="0"/>
                </a:rPr>
                <a:t>o</a:t>
              </a:r>
              <a:r>
                <a:rPr kumimoji="1" lang="en-US" altLang="zh-CN" sz="2400" baseline="-25000">
                  <a:latin typeface="Times New Roman" panose="02020603050405020304" pitchFamily="18" charset="0"/>
                </a:rPr>
                <a:t>j</a:t>
              </a:r>
            </a:p>
          </p:txBody>
        </p:sp>
        <p:sp>
          <p:nvSpPr>
            <p:cNvPr id="60429" name="Rectangle 19">
              <a:extLst>
                <a:ext uri="{FF2B5EF4-FFF2-40B4-BE49-F238E27FC236}">
                  <a16:creationId xmlns:a16="http://schemas.microsoft.com/office/drawing/2014/main" id="{5A1B6522-DDAC-48F9-8473-8FE1F6EEA4E4}"/>
                </a:ext>
              </a:extLst>
            </p:cNvPr>
            <p:cNvSpPr>
              <a:spLocks noChangeArrowheads="1"/>
            </p:cNvSpPr>
            <p:nvPr/>
          </p:nvSpPr>
          <p:spPr bwMode="auto">
            <a:xfrm>
              <a:off x="3515" y="346"/>
              <a:ext cx="3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i="1">
                  <a:latin typeface="Times New Roman" panose="02020603050405020304" pitchFamily="18" charset="0"/>
                </a:rPr>
                <a:t>x</a:t>
              </a:r>
              <a:r>
                <a:rPr kumimoji="1" lang="en-US" altLang="zh-CN" sz="2400" baseline="-25000">
                  <a:latin typeface="Times New Roman" panose="02020603050405020304" pitchFamily="18" charset="0"/>
                </a:rPr>
                <a:t>1</a:t>
              </a:r>
            </a:p>
          </p:txBody>
        </p:sp>
        <p:sp>
          <p:nvSpPr>
            <p:cNvPr id="60430" name="Oval 20">
              <a:extLst>
                <a:ext uri="{FF2B5EF4-FFF2-40B4-BE49-F238E27FC236}">
                  <a16:creationId xmlns:a16="http://schemas.microsoft.com/office/drawing/2014/main" id="{E6EAF2BF-1FC4-4F9F-AA26-291593BBFFD0}"/>
                </a:ext>
              </a:extLst>
            </p:cNvPr>
            <p:cNvSpPr>
              <a:spLocks noChangeArrowheads="1"/>
            </p:cNvSpPr>
            <p:nvPr/>
          </p:nvSpPr>
          <p:spPr bwMode="auto">
            <a:xfrm>
              <a:off x="4460" y="672"/>
              <a:ext cx="278" cy="2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60431" name="Line 21">
              <a:extLst>
                <a:ext uri="{FF2B5EF4-FFF2-40B4-BE49-F238E27FC236}">
                  <a16:creationId xmlns:a16="http://schemas.microsoft.com/office/drawing/2014/main" id="{E4D74C94-96F3-40AA-B62E-D9F30B9CAA53}"/>
                </a:ext>
              </a:extLst>
            </p:cNvPr>
            <p:cNvSpPr>
              <a:spLocks noChangeShapeType="1"/>
            </p:cNvSpPr>
            <p:nvPr/>
          </p:nvSpPr>
          <p:spPr bwMode="auto">
            <a:xfrm>
              <a:off x="3960" y="672"/>
              <a:ext cx="500" cy="1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2" name="Line 22">
              <a:extLst>
                <a:ext uri="{FF2B5EF4-FFF2-40B4-BE49-F238E27FC236}">
                  <a16:creationId xmlns:a16="http://schemas.microsoft.com/office/drawing/2014/main" id="{009BF6F8-3BD7-4724-9447-A0503FEAC969}"/>
                </a:ext>
              </a:extLst>
            </p:cNvPr>
            <p:cNvSpPr>
              <a:spLocks noChangeShapeType="1"/>
            </p:cNvSpPr>
            <p:nvPr/>
          </p:nvSpPr>
          <p:spPr bwMode="auto">
            <a:xfrm flipV="1">
              <a:off x="3960" y="835"/>
              <a:ext cx="500" cy="2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3" name="Line 23">
              <a:extLst>
                <a:ext uri="{FF2B5EF4-FFF2-40B4-BE49-F238E27FC236}">
                  <a16:creationId xmlns:a16="http://schemas.microsoft.com/office/drawing/2014/main" id="{EF61AE3B-EC62-48A2-B643-3C88208D23DA}"/>
                </a:ext>
              </a:extLst>
            </p:cNvPr>
            <p:cNvSpPr>
              <a:spLocks noChangeShapeType="1"/>
            </p:cNvSpPr>
            <p:nvPr/>
          </p:nvSpPr>
          <p:spPr bwMode="auto">
            <a:xfrm>
              <a:off x="4738" y="835"/>
              <a:ext cx="3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4" name="Line 24">
              <a:extLst>
                <a:ext uri="{FF2B5EF4-FFF2-40B4-BE49-F238E27FC236}">
                  <a16:creationId xmlns:a16="http://schemas.microsoft.com/office/drawing/2014/main" id="{0EA31CA4-CE41-47E7-AD08-B4C66A1FF8C7}"/>
                </a:ext>
              </a:extLst>
            </p:cNvPr>
            <p:cNvSpPr>
              <a:spLocks noChangeShapeType="1"/>
            </p:cNvSpPr>
            <p:nvPr/>
          </p:nvSpPr>
          <p:spPr bwMode="auto">
            <a:xfrm flipV="1">
              <a:off x="4572" y="944"/>
              <a:ext cx="0" cy="3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5" name="Rectangle 25">
              <a:extLst>
                <a:ext uri="{FF2B5EF4-FFF2-40B4-BE49-F238E27FC236}">
                  <a16:creationId xmlns:a16="http://schemas.microsoft.com/office/drawing/2014/main" id="{341718B2-1FD3-4F79-AA6B-E92D7628AF56}"/>
                </a:ext>
              </a:extLst>
            </p:cNvPr>
            <p:cNvSpPr>
              <a:spLocks noChangeArrowheads="1"/>
            </p:cNvSpPr>
            <p:nvPr/>
          </p:nvSpPr>
          <p:spPr bwMode="auto">
            <a:xfrm>
              <a:off x="4238" y="1215"/>
              <a:ext cx="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i="1">
                  <a:latin typeface="Times New Roman" panose="02020603050405020304" pitchFamily="18" charset="0"/>
                </a:rPr>
                <a:t>-1</a:t>
              </a:r>
              <a:endParaRPr kumimoji="1" lang="en-US" altLang="zh-CN" sz="2400" baseline="-25000">
                <a:latin typeface="Times New Roman" panose="02020603050405020304" pitchFamily="18" charset="0"/>
              </a:endParaRPr>
            </a:p>
          </p:txBody>
        </p:sp>
        <p:sp>
          <p:nvSpPr>
            <p:cNvPr id="60436" name="Oval 26">
              <a:extLst>
                <a:ext uri="{FF2B5EF4-FFF2-40B4-BE49-F238E27FC236}">
                  <a16:creationId xmlns:a16="http://schemas.microsoft.com/office/drawing/2014/main" id="{558017AE-2C55-4794-916C-847F510242F5}"/>
                </a:ext>
              </a:extLst>
            </p:cNvPr>
            <p:cNvSpPr>
              <a:spLocks noChangeArrowheads="1"/>
            </p:cNvSpPr>
            <p:nvPr/>
          </p:nvSpPr>
          <p:spPr bwMode="auto">
            <a:xfrm>
              <a:off x="3849" y="618"/>
              <a:ext cx="111" cy="10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60437" name="Line 27">
              <a:extLst>
                <a:ext uri="{FF2B5EF4-FFF2-40B4-BE49-F238E27FC236}">
                  <a16:creationId xmlns:a16="http://schemas.microsoft.com/office/drawing/2014/main" id="{4D3B1965-AD90-420F-BD8E-B6D8673AE8A2}"/>
                </a:ext>
              </a:extLst>
            </p:cNvPr>
            <p:cNvSpPr>
              <a:spLocks noChangeShapeType="1"/>
            </p:cNvSpPr>
            <p:nvPr/>
          </p:nvSpPr>
          <p:spPr bwMode="auto">
            <a:xfrm>
              <a:off x="3626" y="672"/>
              <a:ext cx="22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Oval 28">
              <a:extLst>
                <a:ext uri="{FF2B5EF4-FFF2-40B4-BE49-F238E27FC236}">
                  <a16:creationId xmlns:a16="http://schemas.microsoft.com/office/drawing/2014/main" id="{DF23D9C7-8F70-4B58-AC02-9F5E6919CB10}"/>
                </a:ext>
              </a:extLst>
            </p:cNvPr>
            <p:cNvSpPr>
              <a:spLocks noChangeArrowheads="1"/>
            </p:cNvSpPr>
            <p:nvPr/>
          </p:nvSpPr>
          <p:spPr bwMode="auto">
            <a:xfrm>
              <a:off x="3849" y="998"/>
              <a:ext cx="111" cy="10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60439" name="Line 29">
              <a:extLst>
                <a:ext uri="{FF2B5EF4-FFF2-40B4-BE49-F238E27FC236}">
                  <a16:creationId xmlns:a16="http://schemas.microsoft.com/office/drawing/2014/main" id="{4C9B7BD1-EC34-47C2-B0B9-FD47C3A29F49}"/>
                </a:ext>
              </a:extLst>
            </p:cNvPr>
            <p:cNvSpPr>
              <a:spLocks noChangeShapeType="1"/>
            </p:cNvSpPr>
            <p:nvPr/>
          </p:nvSpPr>
          <p:spPr bwMode="auto">
            <a:xfrm>
              <a:off x="3626" y="1052"/>
              <a:ext cx="22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0" name="Rectangle 30">
              <a:extLst>
                <a:ext uri="{FF2B5EF4-FFF2-40B4-BE49-F238E27FC236}">
                  <a16:creationId xmlns:a16="http://schemas.microsoft.com/office/drawing/2014/main" id="{1327DE97-08A3-4E63-B552-F36BB87A8DB8}"/>
                </a:ext>
              </a:extLst>
            </p:cNvPr>
            <p:cNvSpPr>
              <a:spLocks noChangeArrowheads="1"/>
            </p:cNvSpPr>
            <p:nvPr/>
          </p:nvSpPr>
          <p:spPr bwMode="auto">
            <a:xfrm>
              <a:off x="3542" y="998"/>
              <a:ext cx="30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i="1">
                  <a:latin typeface="Times New Roman" panose="02020603050405020304" pitchFamily="18" charset="0"/>
                </a:rPr>
                <a:t>x</a:t>
              </a:r>
              <a:r>
                <a:rPr kumimoji="1" lang="en-US" altLang="zh-CN" sz="2400" i="1" baseline="-25000">
                  <a:latin typeface="Times New Roman" panose="02020603050405020304" pitchFamily="18" charset="0"/>
                </a:rPr>
                <a:t>n</a:t>
              </a:r>
            </a:p>
          </p:txBody>
        </p:sp>
        <p:sp>
          <p:nvSpPr>
            <p:cNvPr id="60441" name="Rectangle 31">
              <a:extLst>
                <a:ext uri="{FF2B5EF4-FFF2-40B4-BE49-F238E27FC236}">
                  <a16:creationId xmlns:a16="http://schemas.microsoft.com/office/drawing/2014/main" id="{B84EBFBB-DB5A-4640-82E2-CF0814C93AD6}"/>
                </a:ext>
              </a:extLst>
            </p:cNvPr>
            <p:cNvSpPr>
              <a:spLocks noChangeArrowheads="1"/>
            </p:cNvSpPr>
            <p:nvPr/>
          </p:nvSpPr>
          <p:spPr bwMode="auto">
            <a:xfrm rot="5236201">
              <a:off x="3616" y="789"/>
              <a:ext cx="3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800" b="1" i="1" baseline="-25000">
                  <a:latin typeface="Times New Roman" panose="02020603050405020304" pitchFamily="18" charset="0"/>
                  <a:cs typeface="Times New Roman" panose="02020603050405020304" pitchFamily="18" charset="0"/>
                </a:rPr>
                <a:t>…</a:t>
              </a:r>
            </a:p>
          </p:txBody>
        </p:sp>
      </p:gr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Rectangle 7">
            <a:extLst>
              <a:ext uri="{FF2B5EF4-FFF2-40B4-BE49-F238E27FC236}">
                <a16:creationId xmlns:a16="http://schemas.microsoft.com/office/drawing/2014/main" id="{0C42870B-DBEA-45E2-9C8B-AD1193505215}"/>
              </a:ext>
            </a:extLst>
          </p:cNvPr>
          <p:cNvSpPr>
            <a:spLocks noGrp="1" noChangeArrowheads="1"/>
          </p:cNvSpPr>
          <p:nvPr>
            <p:ph type="title"/>
          </p:nvPr>
        </p:nvSpPr>
        <p:spPr>
          <a:xfrm>
            <a:off x="571500" y="0"/>
            <a:ext cx="7543800" cy="1295400"/>
          </a:xfrm>
        </p:spPr>
        <p:txBody>
          <a:bodyPr/>
          <a:lstStyle/>
          <a:p>
            <a:pPr fontAlgn="auto">
              <a:spcAft>
                <a:spcPts val="0"/>
              </a:spcAft>
              <a:defRPr/>
            </a:pPr>
            <a:r>
              <a:rPr kumimoji="1" lang="zh-CN" altLang="en-US" b="1">
                <a:solidFill>
                  <a:srgbClr val="0033CC"/>
                </a:solidFill>
                <a:latin typeface="黑体" panose="02010609060101010101" pitchFamily="49" charset="-122"/>
                <a:ea typeface="黑体" panose="02010609060101010101" pitchFamily="49" charset="-122"/>
              </a:rPr>
              <a:t>前馈神经网络</a:t>
            </a:r>
          </a:p>
        </p:txBody>
      </p:sp>
      <p:sp>
        <p:nvSpPr>
          <p:cNvPr id="62467" name="日期占位符 2">
            <a:extLst>
              <a:ext uri="{FF2B5EF4-FFF2-40B4-BE49-F238E27FC236}">
                <a16:creationId xmlns:a16="http://schemas.microsoft.com/office/drawing/2014/main" id="{C16576D2-8FE3-43AE-9BFB-093BA86A2A4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3D0628F3-1707-46D2-8F33-7C9418670F4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62468" name="页脚占位符 1">
            <a:extLst>
              <a:ext uri="{FF2B5EF4-FFF2-40B4-BE49-F238E27FC236}">
                <a16:creationId xmlns:a16="http://schemas.microsoft.com/office/drawing/2014/main" id="{4E204155-9FE7-4C8E-AAC4-B82FAEA6E99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62469" name="灯片编号占位符 4">
            <a:extLst>
              <a:ext uri="{FF2B5EF4-FFF2-40B4-BE49-F238E27FC236}">
                <a16:creationId xmlns:a16="http://schemas.microsoft.com/office/drawing/2014/main" id="{87C266C5-4DC0-4EFE-98D5-48233635F49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975F7C4-745B-4810-ABEB-DD13D561429C}" type="slidenum">
              <a:rPr lang="en-US" altLang="zh-CN" sz="1400">
                <a:latin typeface="Arial" panose="020B0604020202020204" pitchFamily="34" charset="0"/>
              </a:rPr>
              <a:pPr>
                <a:lnSpc>
                  <a:spcPct val="100000"/>
                </a:lnSpc>
                <a:spcBef>
                  <a:spcPct val="0"/>
                </a:spcBef>
                <a:buClrTx/>
                <a:buFontTx/>
                <a:buNone/>
              </a:pPr>
              <a:t>21</a:t>
            </a:fld>
            <a:endParaRPr lang="en-US" altLang="zh-CN" sz="1400">
              <a:latin typeface="Arial" panose="020B0604020202020204" pitchFamily="34" charset="0"/>
            </a:endParaRPr>
          </a:p>
        </p:txBody>
      </p:sp>
      <p:sp>
        <p:nvSpPr>
          <p:cNvPr id="62470" name="Text Box 3">
            <a:extLst>
              <a:ext uri="{FF2B5EF4-FFF2-40B4-BE49-F238E27FC236}">
                <a16:creationId xmlns:a16="http://schemas.microsoft.com/office/drawing/2014/main" id="{E4B4DE49-3A12-4475-AAC1-FA6FB1A8FD5A}"/>
              </a:ext>
            </a:extLst>
          </p:cNvPr>
          <p:cNvSpPr txBox="1">
            <a:spLocks noChangeArrowheads="1"/>
          </p:cNvSpPr>
          <p:nvPr/>
        </p:nvSpPr>
        <p:spPr bwMode="auto">
          <a:xfrm>
            <a:off x="611188" y="1557338"/>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3200">
                <a:latin typeface="幼圆" panose="02010509060101010101" pitchFamily="49" charset="-122"/>
                <a:ea typeface="幼圆" panose="02010509060101010101" pitchFamily="49" charset="-122"/>
              </a:rPr>
              <a:t>单层感知机</a:t>
            </a:r>
            <a:r>
              <a:rPr kumimoji="1" lang="zh-CN" altLang="en-US" sz="2800">
                <a:latin typeface="幼圆" panose="02010509060101010101" pitchFamily="49" charset="-122"/>
                <a:ea typeface="幼圆" panose="02010509060101010101" pitchFamily="49" charset="-122"/>
              </a:rPr>
              <a:t>模型</a:t>
            </a:r>
          </a:p>
        </p:txBody>
      </p:sp>
      <p:graphicFrame>
        <p:nvGraphicFramePr>
          <p:cNvPr id="806917" name="Object 5">
            <a:extLst>
              <a:ext uri="{FF2B5EF4-FFF2-40B4-BE49-F238E27FC236}">
                <a16:creationId xmlns:a16="http://schemas.microsoft.com/office/drawing/2014/main" id="{EDEFF60D-7623-4996-82F1-FBDAD366291A}"/>
              </a:ext>
            </a:extLst>
          </p:cNvPr>
          <p:cNvGraphicFramePr>
            <a:graphicFrameLocks noChangeAspect="1"/>
          </p:cNvGraphicFramePr>
          <p:nvPr/>
        </p:nvGraphicFramePr>
        <p:xfrm>
          <a:off x="4214813" y="1484313"/>
          <a:ext cx="4459287" cy="2809875"/>
        </p:xfrm>
        <a:graphic>
          <a:graphicData uri="http://schemas.openxmlformats.org/presentationml/2006/ole">
            <mc:AlternateContent xmlns:mc="http://schemas.openxmlformats.org/markup-compatibility/2006">
              <mc:Choice xmlns:v="urn:schemas-microsoft-com:vml" Requires="v">
                <p:oleObj spid="_x0000_s62481" name="图片" r:id="rId4" imgW="2209800" imgH="1318260" progId="Word.Picture.8">
                  <p:embed/>
                </p:oleObj>
              </mc:Choice>
              <mc:Fallback>
                <p:oleObj name="图片" r:id="rId4" imgW="2209800" imgH="131826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9859" t="7086" r="14084" b="3149"/>
                      <a:stretch>
                        <a:fillRect/>
                      </a:stretch>
                    </p:blipFill>
                    <p:spPr bwMode="auto">
                      <a:xfrm>
                        <a:off x="4214813" y="1484313"/>
                        <a:ext cx="4459287" cy="2809875"/>
                      </a:xfrm>
                      <a:prstGeom prst="rect">
                        <a:avLst/>
                      </a:prstGeom>
                      <a:solidFill>
                        <a:srgbClr val="E3DAD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472" name="Group 8">
            <a:extLst>
              <a:ext uri="{FF2B5EF4-FFF2-40B4-BE49-F238E27FC236}">
                <a16:creationId xmlns:a16="http://schemas.microsoft.com/office/drawing/2014/main" id="{B072B179-21E7-4823-A5F4-BBF4E4DD3F36}"/>
              </a:ext>
            </a:extLst>
          </p:cNvPr>
          <p:cNvGrpSpPr>
            <a:grpSpLocks/>
          </p:cNvGrpSpPr>
          <p:nvPr/>
        </p:nvGrpSpPr>
        <p:grpSpPr bwMode="auto">
          <a:xfrm>
            <a:off x="1214438" y="4357688"/>
            <a:ext cx="6740525" cy="1847850"/>
            <a:chOff x="793" y="1797"/>
            <a:chExt cx="4239" cy="1694"/>
          </a:xfrm>
        </p:grpSpPr>
        <p:sp>
          <p:nvSpPr>
            <p:cNvPr id="62473" name="Text Box 9">
              <a:extLst>
                <a:ext uri="{FF2B5EF4-FFF2-40B4-BE49-F238E27FC236}">
                  <a16:creationId xmlns:a16="http://schemas.microsoft.com/office/drawing/2014/main" id="{79D9B8F3-9467-44D8-AD33-448039F212F8}"/>
                </a:ext>
              </a:extLst>
            </p:cNvPr>
            <p:cNvSpPr txBox="1">
              <a:spLocks noChangeArrowheads="1"/>
            </p:cNvSpPr>
            <p:nvPr/>
          </p:nvSpPr>
          <p:spPr bwMode="auto">
            <a:xfrm>
              <a:off x="3969" y="3203"/>
              <a:ext cx="10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b="1" i="1">
                  <a:latin typeface="Times New Roman" panose="02020603050405020304" pitchFamily="18" charset="0"/>
                </a:rPr>
                <a:t>j=1,2,…</a:t>
              </a:r>
              <a:r>
                <a:rPr kumimoji="1" lang="en-US" altLang="zh-CN" sz="2400" b="1" i="1">
                  <a:latin typeface="宋体" panose="02010600030101010101" pitchFamily="2" charset="-122"/>
                </a:rPr>
                <a:t>,</a:t>
              </a:r>
              <a:r>
                <a:rPr kumimoji="1" lang="en-US" altLang="zh-CN" sz="2400" b="1" i="1">
                  <a:latin typeface="Times New Roman" panose="02020603050405020304" pitchFamily="18" charset="0"/>
                </a:rPr>
                <a:t>m</a:t>
              </a:r>
              <a:r>
                <a:rPr kumimoji="1" lang="en-US" altLang="zh-CN" sz="2400">
                  <a:latin typeface="Times New Roman" panose="02020603050405020304" pitchFamily="18" charset="0"/>
                </a:rPr>
                <a:t> </a:t>
              </a:r>
            </a:p>
          </p:txBody>
        </p:sp>
        <p:graphicFrame>
          <p:nvGraphicFramePr>
            <p:cNvPr id="62474" name="Object 10">
              <a:extLst>
                <a:ext uri="{FF2B5EF4-FFF2-40B4-BE49-F238E27FC236}">
                  <a16:creationId xmlns:a16="http://schemas.microsoft.com/office/drawing/2014/main" id="{C7E0EA89-61C8-44A5-B985-13C208C124A1}"/>
                </a:ext>
              </a:extLst>
            </p:cNvPr>
            <p:cNvGraphicFramePr>
              <a:graphicFrameLocks noChangeAspect="1"/>
            </p:cNvGraphicFramePr>
            <p:nvPr/>
          </p:nvGraphicFramePr>
          <p:xfrm>
            <a:off x="887" y="1797"/>
            <a:ext cx="3266" cy="528"/>
          </p:xfrm>
          <a:graphic>
            <a:graphicData uri="http://schemas.openxmlformats.org/presentationml/2006/ole">
              <mc:AlternateContent xmlns:mc="http://schemas.openxmlformats.org/markup-compatibility/2006">
                <mc:Choice xmlns:v="urn:schemas-microsoft-com:vml" Requires="v">
                  <p:oleObj spid="_x0000_s62482" name="公式" r:id="rId6" imgW="1333500" imgH="241300" progId="Equation.3">
                    <p:embed/>
                  </p:oleObj>
                </mc:Choice>
                <mc:Fallback>
                  <p:oleObj name="公式" r:id="rId6" imgW="1333500" imgH="2413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 y="1797"/>
                          <a:ext cx="3266"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5" name="Object 11">
              <a:extLst>
                <a:ext uri="{FF2B5EF4-FFF2-40B4-BE49-F238E27FC236}">
                  <a16:creationId xmlns:a16="http://schemas.microsoft.com/office/drawing/2014/main" id="{F665C5A3-6403-4100-A408-4D37CDA7E4D6}"/>
                </a:ext>
              </a:extLst>
            </p:cNvPr>
            <p:cNvGraphicFramePr>
              <a:graphicFrameLocks noChangeAspect="1"/>
            </p:cNvGraphicFramePr>
            <p:nvPr/>
          </p:nvGraphicFramePr>
          <p:xfrm>
            <a:off x="866" y="2214"/>
            <a:ext cx="3284" cy="517"/>
          </p:xfrm>
          <a:graphic>
            <a:graphicData uri="http://schemas.openxmlformats.org/presentationml/2006/ole">
              <mc:AlternateContent xmlns:mc="http://schemas.openxmlformats.org/markup-compatibility/2006">
                <mc:Choice xmlns:v="urn:schemas-microsoft-com:vml" Requires="v">
                  <p:oleObj spid="_x0000_s62483" name="公式" r:id="rId8" imgW="1371600" imgH="241300" progId="Equation.3">
                    <p:embed/>
                  </p:oleObj>
                </mc:Choice>
                <mc:Fallback>
                  <p:oleObj name="公式" r:id="rId8" imgW="1371600" imgH="2413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 y="2214"/>
                          <a:ext cx="3284"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6" name="Object 12">
              <a:extLst>
                <a:ext uri="{FF2B5EF4-FFF2-40B4-BE49-F238E27FC236}">
                  <a16:creationId xmlns:a16="http://schemas.microsoft.com/office/drawing/2014/main" id="{61CDA62F-5A1D-40C3-94E5-00D5A66ACF7F}"/>
                </a:ext>
              </a:extLst>
            </p:cNvPr>
            <p:cNvGraphicFramePr>
              <a:graphicFrameLocks noChangeAspect="1"/>
            </p:cNvGraphicFramePr>
            <p:nvPr/>
          </p:nvGraphicFramePr>
          <p:xfrm>
            <a:off x="793" y="2632"/>
            <a:ext cx="3940" cy="526"/>
          </p:xfrm>
          <a:graphic>
            <a:graphicData uri="http://schemas.openxmlformats.org/presentationml/2006/ole">
              <mc:AlternateContent xmlns:mc="http://schemas.openxmlformats.org/markup-compatibility/2006">
                <mc:Choice xmlns:v="urn:schemas-microsoft-com:vml" Requires="v">
                  <p:oleObj spid="_x0000_s62484" name="公式" r:id="rId10" imgW="1701800" imgH="254000" progId="Equation.3">
                    <p:embed/>
                  </p:oleObj>
                </mc:Choice>
                <mc:Fallback>
                  <p:oleObj name="公式" r:id="rId10" imgW="1701800" imgH="2540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3" y="2632"/>
                          <a:ext cx="3940"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06917"/>
                                        </p:tgtEl>
                                        <p:attrNameLst>
                                          <p:attrName>style.visibility</p:attrName>
                                        </p:attrNameLst>
                                      </p:cBhvr>
                                      <p:to>
                                        <p:strVal val="visible"/>
                                      </p:to>
                                    </p:set>
                                    <p:anim calcmode="lin" valueType="num">
                                      <p:cBhvr additive="base">
                                        <p:cTn id="7" dur="500" fill="hold"/>
                                        <p:tgtEl>
                                          <p:spTgt spid="806917"/>
                                        </p:tgtEl>
                                        <p:attrNameLst>
                                          <p:attrName>ppt_x</p:attrName>
                                        </p:attrNameLst>
                                      </p:cBhvr>
                                      <p:tavLst>
                                        <p:tav tm="0">
                                          <p:val>
                                            <p:strVal val="#ppt_x"/>
                                          </p:val>
                                        </p:tav>
                                        <p:tav tm="100000">
                                          <p:val>
                                            <p:strVal val="#ppt_x"/>
                                          </p:val>
                                        </p:tav>
                                      </p:tavLst>
                                    </p:anim>
                                    <p:anim calcmode="lin" valueType="num">
                                      <p:cBhvr additive="base">
                                        <p:cTn id="8" dur="500" fill="hold"/>
                                        <p:tgtEl>
                                          <p:spTgt spid="806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Rectangle 28">
            <a:extLst>
              <a:ext uri="{FF2B5EF4-FFF2-40B4-BE49-F238E27FC236}">
                <a16:creationId xmlns:a16="http://schemas.microsoft.com/office/drawing/2014/main" id="{D9FB79C1-AC99-4687-B0CF-F8077665281F}"/>
              </a:ext>
            </a:extLst>
          </p:cNvPr>
          <p:cNvSpPr>
            <a:spLocks noGrp="1" noChangeArrowheads="1"/>
          </p:cNvSpPr>
          <p:nvPr>
            <p:ph type="title"/>
          </p:nvPr>
        </p:nvSpPr>
        <p:spPr>
          <a:xfrm>
            <a:off x="539750" y="0"/>
            <a:ext cx="7543800" cy="12954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单层感知机</a:t>
            </a:r>
          </a:p>
        </p:txBody>
      </p:sp>
      <p:sp>
        <p:nvSpPr>
          <p:cNvPr id="64515" name="日期占位符 2">
            <a:extLst>
              <a:ext uri="{FF2B5EF4-FFF2-40B4-BE49-F238E27FC236}">
                <a16:creationId xmlns:a16="http://schemas.microsoft.com/office/drawing/2014/main" id="{568CCE7D-7E6B-425F-B1C1-17C152DBC16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43B64E5-C016-4F5B-9879-63996440D197}"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64516" name="页脚占位符 2">
            <a:extLst>
              <a:ext uri="{FF2B5EF4-FFF2-40B4-BE49-F238E27FC236}">
                <a16:creationId xmlns:a16="http://schemas.microsoft.com/office/drawing/2014/main" id="{8A952DC5-F459-4C5C-BD41-C73F016D68F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64517" name="灯片编号占位符 3">
            <a:extLst>
              <a:ext uri="{FF2B5EF4-FFF2-40B4-BE49-F238E27FC236}">
                <a16:creationId xmlns:a16="http://schemas.microsoft.com/office/drawing/2014/main" id="{556932F2-BB32-45ED-BB40-C6839CC0E1D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7AC90F3-9284-4E7C-96D0-9885B6613CDC}" type="slidenum">
              <a:rPr lang="zh-CN" altLang="en-US" sz="1400">
                <a:latin typeface="Arial" panose="020B0604020202020204" pitchFamily="34" charset="0"/>
              </a:rPr>
              <a:pPr>
                <a:lnSpc>
                  <a:spcPct val="100000"/>
                </a:lnSpc>
                <a:spcBef>
                  <a:spcPct val="0"/>
                </a:spcBef>
                <a:buClrTx/>
                <a:buFontTx/>
                <a:buNone/>
              </a:pPr>
              <a:t>22</a:t>
            </a:fld>
            <a:endParaRPr lang="en-US" altLang="zh-CN" sz="1400">
              <a:latin typeface="Arial" panose="020B0604020202020204" pitchFamily="34" charset="0"/>
            </a:endParaRPr>
          </a:p>
        </p:txBody>
      </p:sp>
      <p:sp>
        <p:nvSpPr>
          <p:cNvPr id="64518" name="Text Box 4">
            <a:extLst>
              <a:ext uri="{FF2B5EF4-FFF2-40B4-BE49-F238E27FC236}">
                <a16:creationId xmlns:a16="http://schemas.microsoft.com/office/drawing/2014/main" id="{74276035-CE65-4B0A-BE81-68C817CBDFFB}"/>
              </a:ext>
            </a:extLst>
          </p:cNvPr>
          <p:cNvSpPr txBox="1">
            <a:spLocks noChangeArrowheads="1"/>
          </p:cNvSpPr>
          <p:nvPr/>
        </p:nvSpPr>
        <p:spPr bwMode="auto">
          <a:xfrm>
            <a:off x="936625" y="1412875"/>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感知机的功能</a:t>
            </a:r>
            <a:endParaRPr kumimoji="1" lang="zh-CN" altLang="en-US" sz="2400">
              <a:latin typeface="幼圆" panose="02010509060101010101" pitchFamily="49" charset="-122"/>
              <a:ea typeface="幼圆" panose="02010509060101010101" pitchFamily="49" charset="-122"/>
            </a:endParaRPr>
          </a:p>
        </p:txBody>
      </p:sp>
      <p:sp>
        <p:nvSpPr>
          <p:cNvPr id="813061" name="Text Box 5">
            <a:extLst>
              <a:ext uri="{FF2B5EF4-FFF2-40B4-BE49-F238E27FC236}">
                <a16:creationId xmlns:a16="http://schemas.microsoft.com/office/drawing/2014/main" id="{3319E81B-4686-4140-970F-961FE78CE6AD}"/>
              </a:ext>
            </a:extLst>
          </p:cNvPr>
          <p:cNvSpPr txBox="1">
            <a:spLocks noChangeArrowheads="1"/>
          </p:cNvSpPr>
          <p:nvPr/>
        </p:nvSpPr>
        <p:spPr bwMode="auto">
          <a:xfrm>
            <a:off x="1143000" y="25146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a:latin typeface="幼圆" panose="02010509060101010101" pitchFamily="49" charset="-122"/>
                <a:ea typeface="幼圆" panose="02010509060101010101" pitchFamily="49" charset="-122"/>
              </a:rPr>
              <a:t>(1)</a:t>
            </a:r>
            <a:r>
              <a:rPr kumimoji="1" lang="zh-CN" altLang="en-US" sz="2800">
                <a:latin typeface="幼圆" panose="02010509060101010101" pitchFamily="49" charset="-122"/>
                <a:ea typeface="幼圆" panose="02010509060101010101" pitchFamily="49" charset="-122"/>
              </a:rPr>
              <a:t>设输入向量  </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1 </a:t>
            </a: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2</a:t>
            </a:r>
            <a:r>
              <a:rPr kumimoji="1" lang="en-US" altLang="zh-CN" sz="2800" b="1">
                <a:latin typeface="Times New Roman" panose="02020603050405020304" pitchFamily="18" charset="0"/>
              </a:rPr>
              <a:t>)</a:t>
            </a:r>
            <a:r>
              <a:rPr kumimoji="1" lang="en-US" altLang="zh-CN" sz="2800" b="1" i="1" baseline="30000">
                <a:latin typeface="Times New Roman" panose="02020603050405020304" pitchFamily="18" charset="0"/>
              </a:rPr>
              <a:t>T</a:t>
            </a:r>
            <a:endParaRPr kumimoji="1" lang="en-US" altLang="zh-CN" sz="2400" i="1" baseline="30000">
              <a:latin typeface="Times New Roman" panose="02020603050405020304" pitchFamily="18" charset="0"/>
            </a:endParaRPr>
          </a:p>
        </p:txBody>
      </p:sp>
      <p:grpSp>
        <p:nvGrpSpPr>
          <p:cNvPr id="2" name="Group 6">
            <a:extLst>
              <a:ext uri="{FF2B5EF4-FFF2-40B4-BE49-F238E27FC236}">
                <a16:creationId xmlns:a16="http://schemas.microsoft.com/office/drawing/2014/main" id="{742BDE89-6E7C-40E6-85BE-334D1443AA0C}"/>
              </a:ext>
            </a:extLst>
          </p:cNvPr>
          <p:cNvGrpSpPr>
            <a:grpSpLocks/>
          </p:cNvGrpSpPr>
          <p:nvPr/>
        </p:nvGrpSpPr>
        <p:grpSpPr bwMode="auto">
          <a:xfrm>
            <a:off x="1524000" y="3276600"/>
            <a:ext cx="5800725" cy="1212850"/>
            <a:chOff x="960" y="2064"/>
            <a:chExt cx="3654" cy="764"/>
          </a:xfrm>
        </p:grpSpPr>
        <p:graphicFrame>
          <p:nvGraphicFramePr>
            <p:cNvPr id="64522" name="Object 7">
              <a:extLst>
                <a:ext uri="{FF2B5EF4-FFF2-40B4-BE49-F238E27FC236}">
                  <a16:creationId xmlns:a16="http://schemas.microsoft.com/office/drawing/2014/main" id="{32F84F8F-9C08-42A5-BC9D-6672AE32FE74}"/>
                </a:ext>
              </a:extLst>
            </p:cNvPr>
            <p:cNvGraphicFramePr>
              <a:graphicFrameLocks noChangeAspect="1"/>
            </p:cNvGraphicFramePr>
            <p:nvPr/>
          </p:nvGraphicFramePr>
          <p:xfrm>
            <a:off x="1482" y="2064"/>
            <a:ext cx="3132" cy="764"/>
          </p:xfrm>
          <a:graphic>
            <a:graphicData uri="http://schemas.openxmlformats.org/presentationml/2006/ole">
              <mc:AlternateContent xmlns:mc="http://schemas.openxmlformats.org/markup-compatibility/2006">
                <mc:Choice xmlns:v="urn:schemas-microsoft-com:vml" Requires="v">
                  <p:oleObj spid="_x0000_s64525" name="公式" r:id="rId4" imgW="1562100" imgH="355600" progId="Equation.3">
                    <p:embed/>
                  </p:oleObj>
                </mc:Choice>
                <mc:Fallback>
                  <p:oleObj name="公式" r:id="rId4" imgW="1562100" imgH="355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 y="2064"/>
                          <a:ext cx="3132" cy="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3" name="Rectangle 8">
              <a:extLst>
                <a:ext uri="{FF2B5EF4-FFF2-40B4-BE49-F238E27FC236}">
                  <a16:creationId xmlns:a16="http://schemas.microsoft.com/office/drawing/2014/main" id="{0EC76E6F-EC20-460E-A44E-FF9094404D0E}"/>
                </a:ext>
              </a:extLst>
            </p:cNvPr>
            <p:cNvSpPr>
              <a:spLocks noChangeArrowheads="1"/>
            </p:cNvSpPr>
            <p:nvPr/>
          </p:nvSpPr>
          <p:spPr bwMode="auto">
            <a:xfrm>
              <a:off x="960" y="2256"/>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sz="2400">
                  <a:latin typeface="幼圆" panose="02010509060101010101" pitchFamily="49" charset="-122"/>
                  <a:ea typeface="幼圆" panose="02010509060101010101" pitchFamily="49" charset="-122"/>
                </a:rPr>
                <a:t>输出</a:t>
              </a:r>
              <a:r>
                <a:rPr kumimoji="1" lang="zh-CN" altLang="en-US" sz="2400" b="1">
                  <a:latin typeface="Times New Roman" panose="02020603050405020304" pitchFamily="18" charset="0"/>
                </a:rPr>
                <a:t>：</a:t>
              </a:r>
            </a:p>
          </p:txBody>
        </p:sp>
      </p:grpSp>
      <p:sp>
        <p:nvSpPr>
          <p:cNvPr id="813065" name="Text Box 9">
            <a:extLst>
              <a:ext uri="{FF2B5EF4-FFF2-40B4-BE49-F238E27FC236}">
                <a16:creationId xmlns:a16="http://schemas.microsoft.com/office/drawing/2014/main" id="{97BCBF74-385B-47B3-97F0-B1565693ED67}"/>
              </a:ext>
            </a:extLst>
          </p:cNvPr>
          <p:cNvSpPr txBox="1">
            <a:spLocks noChangeArrowheads="1"/>
          </p:cNvSpPr>
          <p:nvPr/>
        </p:nvSpPr>
        <p:spPr bwMode="auto">
          <a:xfrm>
            <a:off x="1524000" y="4800600"/>
            <a:ext cx="678180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sz="2800">
                <a:latin typeface="幼圆" panose="02010509060101010101" pitchFamily="49" charset="-122"/>
                <a:ea typeface="幼圆" panose="02010509060101010101" pitchFamily="49" charset="-122"/>
              </a:rPr>
              <a:t>则由方程       </a:t>
            </a:r>
            <a:r>
              <a:rPr kumimoji="1" lang="en-US" altLang="zh-CN" sz="2800" i="1">
                <a:latin typeface="幼圆" panose="02010509060101010101" pitchFamily="49" charset="-122"/>
                <a:ea typeface="幼圆" panose="02010509060101010101" pitchFamily="49" charset="-122"/>
              </a:rPr>
              <a:t>w</a:t>
            </a:r>
            <a:r>
              <a:rPr kumimoji="1" lang="en-US" altLang="zh-CN" sz="2800" i="1" baseline="-25000">
                <a:latin typeface="幼圆" panose="02010509060101010101" pitchFamily="49" charset="-122"/>
                <a:ea typeface="幼圆" panose="02010509060101010101" pitchFamily="49" charset="-122"/>
              </a:rPr>
              <a:t>1j</a:t>
            </a:r>
            <a:r>
              <a:rPr kumimoji="1" lang="en-US" altLang="zh-CN" sz="2800" i="1">
                <a:latin typeface="幼圆" panose="02010509060101010101" pitchFamily="49" charset="-122"/>
                <a:ea typeface="幼圆" panose="02010509060101010101" pitchFamily="49" charset="-122"/>
              </a:rPr>
              <a:t>x</a:t>
            </a:r>
            <a:r>
              <a:rPr kumimoji="1" lang="en-US" altLang="zh-CN" sz="2800" i="1" baseline="-25000">
                <a:latin typeface="幼圆" panose="02010509060101010101" pitchFamily="49" charset="-122"/>
                <a:ea typeface="幼圆" panose="02010509060101010101" pitchFamily="49" charset="-122"/>
              </a:rPr>
              <a:t>1</a:t>
            </a:r>
            <a:r>
              <a:rPr kumimoji="1" lang="en-US" altLang="zh-CN" sz="2800" i="1">
                <a:latin typeface="幼圆" panose="02010509060101010101" pitchFamily="49" charset="-122"/>
                <a:ea typeface="幼圆" panose="02010509060101010101" pitchFamily="49" charset="-122"/>
              </a:rPr>
              <a:t>+w</a:t>
            </a:r>
            <a:r>
              <a:rPr kumimoji="1" lang="en-US" altLang="zh-CN" sz="2800" i="1" baseline="-25000">
                <a:latin typeface="幼圆" panose="02010509060101010101" pitchFamily="49" charset="-122"/>
                <a:ea typeface="幼圆" panose="02010509060101010101" pitchFamily="49" charset="-122"/>
              </a:rPr>
              <a:t>2j</a:t>
            </a:r>
            <a:r>
              <a:rPr kumimoji="1" lang="en-US" altLang="zh-CN" sz="2800" i="1">
                <a:latin typeface="幼圆" panose="02010509060101010101" pitchFamily="49" charset="-122"/>
                <a:ea typeface="幼圆" panose="02010509060101010101" pitchFamily="49" charset="-122"/>
              </a:rPr>
              <a:t>x</a:t>
            </a:r>
            <a:r>
              <a:rPr kumimoji="1" lang="en-US" altLang="zh-CN" sz="2800" i="1" baseline="-25000">
                <a:latin typeface="幼圆" panose="02010509060101010101" pitchFamily="49" charset="-122"/>
                <a:ea typeface="幼圆" panose="02010509060101010101" pitchFamily="49" charset="-122"/>
              </a:rPr>
              <a:t>2</a:t>
            </a:r>
            <a:r>
              <a:rPr kumimoji="1" lang="en-US" altLang="zh-CN" sz="2800" i="1">
                <a:latin typeface="幼圆" panose="02010509060101010101" pitchFamily="49" charset="-122"/>
                <a:ea typeface="幼圆" panose="02010509060101010101" pitchFamily="49" charset="-122"/>
              </a:rPr>
              <a:t>-T</a:t>
            </a:r>
            <a:r>
              <a:rPr kumimoji="1" lang="en-US" altLang="zh-CN" sz="2800" i="1" baseline="-25000">
                <a:latin typeface="幼圆" panose="02010509060101010101" pitchFamily="49" charset="-122"/>
                <a:ea typeface="幼圆" panose="02010509060101010101" pitchFamily="49" charset="-122"/>
              </a:rPr>
              <a:t>j</a:t>
            </a:r>
            <a:r>
              <a:rPr kumimoji="1" lang="en-US" altLang="zh-CN" sz="2800">
                <a:latin typeface="幼圆" panose="02010509060101010101" pitchFamily="49" charset="-122"/>
                <a:ea typeface="幼圆" panose="02010509060101010101" pitchFamily="49" charset="-122"/>
              </a:rPr>
              <a:t>=0</a:t>
            </a:r>
            <a:r>
              <a:rPr kumimoji="1" lang="en-US" altLang="zh-CN" sz="2400">
                <a:latin typeface="幼圆" panose="02010509060101010101" pitchFamily="49" charset="-122"/>
                <a:ea typeface="幼圆" panose="02010509060101010101" pitchFamily="49" charset="-122"/>
              </a:rPr>
              <a:t>              </a:t>
            </a:r>
            <a:endParaRPr kumimoji="1" lang="en-US" altLang="zh-CN" sz="2800">
              <a:latin typeface="幼圆" panose="02010509060101010101" pitchFamily="49" charset="-122"/>
              <a:ea typeface="幼圆" panose="02010509060101010101" pitchFamily="49" charset="-122"/>
            </a:endParaRPr>
          </a:p>
          <a:p>
            <a:pPr eaLnBrk="1" hangingPunct="1">
              <a:lnSpc>
                <a:spcPct val="140000"/>
              </a:lnSpc>
              <a:spcBef>
                <a:spcPct val="0"/>
              </a:spcBef>
              <a:buClrTx/>
              <a:buFontTx/>
              <a:buNone/>
            </a:pPr>
            <a:r>
              <a:rPr kumimoji="1" lang="zh-CN" altLang="en-US" sz="2800">
                <a:latin typeface="幼圆" panose="02010509060101010101" pitchFamily="49" charset="-122"/>
                <a:ea typeface="幼圆" panose="02010509060101010101" pitchFamily="49" charset="-122"/>
              </a:rPr>
              <a:t>确定了二维平面上的一条分界线。</a:t>
            </a:r>
            <a:endParaRPr kumimoji="1" lang="zh-CN" altLang="en-US" sz="2400">
              <a:latin typeface="幼圆" panose="02010509060101010101" pitchFamily="49" charset="-122"/>
              <a:ea typeface="幼圆"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3061"/>
                                        </p:tgtEl>
                                        <p:attrNameLst>
                                          <p:attrName>style.visibility</p:attrName>
                                        </p:attrNameLst>
                                      </p:cBhvr>
                                      <p:to>
                                        <p:strVal val="visible"/>
                                      </p:to>
                                    </p:set>
                                    <p:anim calcmode="lin" valueType="num">
                                      <p:cBhvr additive="base">
                                        <p:cTn id="7" dur="500" fill="hold"/>
                                        <p:tgtEl>
                                          <p:spTgt spid="813061"/>
                                        </p:tgtEl>
                                        <p:attrNameLst>
                                          <p:attrName>ppt_x</p:attrName>
                                        </p:attrNameLst>
                                      </p:cBhvr>
                                      <p:tavLst>
                                        <p:tav tm="0">
                                          <p:val>
                                            <p:strVal val="#ppt_x"/>
                                          </p:val>
                                        </p:tav>
                                        <p:tav tm="100000">
                                          <p:val>
                                            <p:strVal val="#ppt_x"/>
                                          </p:val>
                                        </p:tav>
                                      </p:tavLst>
                                    </p:anim>
                                    <p:anim calcmode="lin" valueType="num">
                                      <p:cBhvr additive="base">
                                        <p:cTn id="8" dur="500" fill="hold"/>
                                        <p:tgtEl>
                                          <p:spTgt spid="81306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813065"/>
                                        </p:tgtEl>
                                        <p:attrNameLst>
                                          <p:attrName>style.visibility</p:attrName>
                                        </p:attrNameLst>
                                      </p:cBhvr>
                                      <p:to>
                                        <p:strVal val="visible"/>
                                      </p:to>
                                    </p:set>
                                    <p:animEffect transition="in" filter="slide(fromBottom)">
                                      <p:cBhvr>
                                        <p:cTn id="19" dur="500"/>
                                        <p:tgtEl>
                                          <p:spTgt spid="813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61" grpId="0" autoUpdateAnimBg="0"/>
      <p:bldP spid="81306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8">
            <a:extLst>
              <a:ext uri="{FF2B5EF4-FFF2-40B4-BE49-F238E27FC236}">
                <a16:creationId xmlns:a16="http://schemas.microsoft.com/office/drawing/2014/main" id="{C96D552D-2F0D-48CA-8402-711001341B50}"/>
              </a:ext>
            </a:extLst>
          </p:cNvPr>
          <p:cNvSpPr>
            <a:spLocks noGrp="1" noChangeArrowheads="1"/>
          </p:cNvSpPr>
          <p:nvPr>
            <p:ph type="title"/>
          </p:nvPr>
        </p:nvSpPr>
        <p:spPr>
          <a:xfrm>
            <a:off x="539750" y="0"/>
            <a:ext cx="7543800" cy="12954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单层感知机</a:t>
            </a:r>
          </a:p>
        </p:txBody>
      </p:sp>
      <p:sp>
        <p:nvSpPr>
          <p:cNvPr id="66563" name="日期占位符 2">
            <a:extLst>
              <a:ext uri="{FF2B5EF4-FFF2-40B4-BE49-F238E27FC236}">
                <a16:creationId xmlns:a16="http://schemas.microsoft.com/office/drawing/2014/main" id="{D04DD9D6-495E-4049-9AC0-8A593A44618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DD18198-E9C2-41E8-B425-D181A28F9539}"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66564" name="页脚占位符 1">
            <a:extLst>
              <a:ext uri="{FF2B5EF4-FFF2-40B4-BE49-F238E27FC236}">
                <a16:creationId xmlns:a16="http://schemas.microsoft.com/office/drawing/2014/main" id="{46CD5774-2555-4A9D-99E6-C68669C577B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66565" name="灯片编号占位符 4">
            <a:extLst>
              <a:ext uri="{FF2B5EF4-FFF2-40B4-BE49-F238E27FC236}">
                <a16:creationId xmlns:a16="http://schemas.microsoft.com/office/drawing/2014/main" id="{BB6D3900-F6A4-4758-B88C-FCE94C6F35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B125915-88C2-4E9C-B11A-0F6434822B3D}" type="slidenum">
              <a:rPr lang="en-US" altLang="zh-CN" sz="1400">
                <a:latin typeface="Arial" panose="020B0604020202020204" pitchFamily="34" charset="0"/>
              </a:rPr>
              <a:pPr>
                <a:lnSpc>
                  <a:spcPct val="100000"/>
                </a:lnSpc>
                <a:spcBef>
                  <a:spcPct val="0"/>
                </a:spcBef>
                <a:buClrTx/>
                <a:buFontTx/>
                <a:buNone/>
              </a:pPr>
              <a:t>23</a:t>
            </a:fld>
            <a:endParaRPr lang="en-US" altLang="zh-CN" sz="1400">
              <a:latin typeface="Arial" panose="020B0604020202020204" pitchFamily="34" charset="0"/>
            </a:endParaRPr>
          </a:p>
        </p:txBody>
      </p:sp>
      <p:sp>
        <p:nvSpPr>
          <p:cNvPr id="66566" name="Text Box 4">
            <a:extLst>
              <a:ext uri="{FF2B5EF4-FFF2-40B4-BE49-F238E27FC236}">
                <a16:creationId xmlns:a16="http://schemas.microsoft.com/office/drawing/2014/main" id="{8A9D8B5E-8BFB-41B2-9255-B12582C0C97E}"/>
              </a:ext>
            </a:extLst>
          </p:cNvPr>
          <p:cNvSpPr txBox="1">
            <a:spLocks noChangeArrowheads="1"/>
          </p:cNvSpPr>
          <p:nvPr/>
        </p:nvSpPr>
        <p:spPr bwMode="auto">
          <a:xfrm>
            <a:off x="1042988" y="1406525"/>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感知机的功能</a:t>
            </a:r>
            <a:endParaRPr kumimoji="1" lang="zh-CN" altLang="en-US" sz="2400" b="1">
              <a:latin typeface="幼圆" panose="02010509060101010101" pitchFamily="49" charset="-122"/>
              <a:ea typeface="幼圆" panose="02010509060101010101" pitchFamily="49" charset="-122"/>
            </a:endParaRPr>
          </a:p>
        </p:txBody>
      </p:sp>
      <p:graphicFrame>
        <p:nvGraphicFramePr>
          <p:cNvPr id="66567" name="Object 5">
            <a:extLst>
              <a:ext uri="{FF2B5EF4-FFF2-40B4-BE49-F238E27FC236}">
                <a16:creationId xmlns:a16="http://schemas.microsoft.com/office/drawing/2014/main" id="{3EFC53C9-AABF-421A-995A-B15F5D3AAF93}"/>
              </a:ext>
            </a:extLst>
          </p:cNvPr>
          <p:cNvGraphicFramePr>
            <a:graphicFrameLocks noChangeAspect="1"/>
          </p:cNvGraphicFramePr>
          <p:nvPr/>
        </p:nvGraphicFramePr>
        <p:xfrm>
          <a:off x="1905000" y="2209800"/>
          <a:ext cx="5715000" cy="3883025"/>
        </p:xfrm>
        <a:graphic>
          <a:graphicData uri="http://schemas.openxmlformats.org/presentationml/2006/ole">
            <mc:AlternateContent xmlns:mc="http://schemas.openxmlformats.org/markup-compatibility/2006">
              <mc:Choice xmlns:v="urn:schemas-microsoft-com:vml" Requires="v">
                <p:oleObj spid="_x0000_s66569" name="图片" r:id="rId4" imgW="2854960" imgH="1938020" progId="Word.Picture.8">
                  <p:embed/>
                </p:oleObj>
              </mc:Choice>
              <mc:Fallback>
                <p:oleObj name="图片" r:id="rId4" imgW="2854960" imgH="193802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209800"/>
                        <a:ext cx="5715000" cy="3883025"/>
                      </a:xfrm>
                      <a:prstGeom prst="rect">
                        <a:avLst/>
                      </a:prstGeom>
                      <a:solidFill>
                        <a:srgbClr val="E3DAD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Rectangle 30">
            <a:extLst>
              <a:ext uri="{FF2B5EF4-FFF2-40B4-BE49-F238E27FC236}">
                <a16:creationId xmlns:a16="http://schemas.microsoft.com/office/drawing/2014/main" id="{DEC4AB46-2DF7-44B9-AAAC-7A290ACC27DC}"/>
              </a:ext>
            </a:extLst>
          </p:cNvPr>
          <p:cNvSpPr>
            <a:spLocks noGrp="1" noChangeArrowheads="1"/>
          </p:cNvSpPr>
          <p:nvPr>
            <p:ph type="title"/>
          </p:nvPr>
        </p:nvSpPr>
        <p:spPr/>
        <p:txBody>
          <a:bodyPr/>
          <a:lstStyle/>
          <a:p>
            <a:pPr fontAlgn="auto">
              <a:spcAft>
                <a:spcPts val="0"/>
              </a:spcAft>
              <a:defRPr/>
            </a:pPr>
            <a:r>
              <a:rPr kumimoji="1" lang="zh-CN" altLang="en-US" sz="4800">
                <a:solidFill>
                  <a:srgbClr val="0000FF"/>
                </a:solidFill>
                <a:latin typeface="黑体" panose="02010609060101010101" pitchFamily="49" charset="-122"/>
                <a:ea typeface="黑体" panose="02010609060101010101" pitchFamily="49" charset="-122"/>
              </a:rPr>
              <a:t>单层感知机</a:t>
            </a:r>
          </a:p>
        </p:txBody>
      </p:sp>
      <p:sp>
        <p:nvSpPr>
          <p:cNvPr id="68611" name="日期占位符 2">
            <a:extLst>
              <a:ext uri="{FF2B5EF4-FFF2-40B4-BE49-F238E27FC236}">
                <a16:creationId xmlns:a16="http://schemas.microsoft.com/office/drawing/2014/main" id="{B8C54AA6-250D-44B9-AFAF-15BA5252CD5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0A0584E-E5E3-4461-A57B-C244150C4FF1}"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68612" name="页脚占位符 1">
            <a:extLst>
              <a:ext uri="{FF2B5EF4-FFF2-40B4-BE49-F238E27FC236}">
                <a16:creationId xmlns:a16="http://schemas.microsoft.com/office/drawing/2014/main" id="{DAF51D9B-3430-4F61-A8E3-3F8FEF8A6F0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68613" name="灯片编号占位符 4">
            <a:extLst>
              <a:ext uri="{FF2B5EF4-FFF2-40B4-BE49-F238E27FC236}">
                <a16:creationId xmlns:a16="http://schemas.microsoft.com/office/drawing/2014/main" id="{D651F6C4-9603-40B8-AD9B-C787B34B159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5AB1777-EE9A-43EE-8E39-287180B9DE30}" type="slidenum">
              <a:rPr lang="en-US" altLang="zh-CN" sz="1400">
                <a:latin typeface="Arial" panose="020B0604020202020204" pitchFamily="34" charset="0"/>
              </a:rPr>
              <a:pPr>
                <a:lnSpc>
                  <a:spcPct val="100000"/>
                </a:lnSpc>
                <a:spcBef>
                  <a:spcPct val="0"/>
                </a:spcBef>
                <a:buClrTx/>
                <a:buFontTx/>
                <a:buNone/>
              </a:pPr>
              <a:t>24</a:t>
            </a:fld>
            <a:endParaRPr lang="en-US" altLang="zh-CN" sz="1400">
              <a:latin typeface="Arial" panose="020B0604020202020204" pitchFamily="34" charset="0"/>
            </a:endParaRPr>
          </a:p>
        </p:txBody>
      </p:sp>
      <p:sp>
        <p:nvSpPr>
          <p:cNvPr id="68614" name="Text Box 4">
            <a:extLst>
              <a:ext uri="{FF2B5EF4-FFF2-40B4-BE49-F238E27FC236}">
                <a16:creationId xmlns:a16="http://schemas.microsoft.com/office/drawing/2014/main" id="{FB7C1480-0FCE-481A-B76E-67136AA68602}"/>
              </a:ext>
            </a:extLst>
          </p:cNvPr>
          <p:cNvSpPr txBox="1">
            <a:spLocks noChangeArrowheads="1"/>
          </p:cNvSpPr>
          <p:nvPr/>
        </p:nvSpPr>
        <p:spPr bwMode="auto">
          <a:xfrm>
            <a:off x="1077913" y="1412875"/>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感知机的功能</a:t>
            </a:r>
            <a:endParaRPr kumimoji="1" lang="zh-CN" altLang="en-US" sz="2400">
              <a:latin typeface="幼圆" panose="02010509060101010101" pitchFamily="49" charset="-122"/>
              <a:ea typeface="幼圆" panose="02010509060101010101" pitchFamily="49" charset="-122"/>
            </a:endParaRPr>
          </a:p>
        </p:txBody>
      </p:sp>
      <p:sp>
        <p:nvSpPr>
          <p:cNvPr id="817157" name="Text Box 5">
            <a:extLst>
              <a:ext uri="{FF2B5EF4-FFF2-40B4-BE49-F238E27FC236}">
                <a16:creationId xmlns:a16="http://schemas.microsoft.com/office/drawing/2014/main" id="{35F3CD64-13AB-4DA1-A8DF-4B0BF65857E6}"/>
              </a:ext>
            </a:extLst>
          </p:cNvPr>
          <p:cNvSpPr txBox="1">
            <a:spLocks noChangeArrowheads="1"/>
          </p:cNvSpPr>
          <p:nvPr/>
        </p:nvSpPr>
        <p:spPr bwMode="auto">
          <a:xfrm>
            <a:off x="1143000" y="2438400"/>
            <a:ext cx="5157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a:latin typeface="幼圆" panose="02010509060101010101" pitchFamily="49" charset="-122"/>
                <a:ea typeface="幼圆" panose="02010509060101010101" pitchFamily="49" charset="-122"/>
              </a:rPr>
              <a:t>(2)</a:t>
            </a:r>
            <a:r>
              <a:rPr kumimoji="1" lang="zh-CN" altLang="en-US" sz="2800">
                <a:latin typeface="幼圆" panose="02010509060101010101" pitchFamily="49" charset="-122"/>
                <a:ea typeface="幼圆" panose="02010509060101010101" pitchFamily="49" charset="-122"/>
              </a:rPr>
              <a:t>设输入向量  </a:t>
            </a:r>
            <a:r>
              <a:rPr kumimoji="1" lang="en-US" altLang="zh-CN" sz="2800" b="1" i="1">
                <a:latin typeface="Times New Roman" panose="02020603050405020304" pitchFamily="18" charset="0"/>
              </a:rPr>
              <a:t>X</a:t>
            </a:r>
            <a:r>
              <a:rPr kumimoji="1" lang="en-US" altLang="zh-CN" sz="2800" b="1">
                <a:latin typeface="Times New Roman" panose="02020603050405020304" pitchFamily="18" charset="0"/>
              </a:rPr>
              <a:t>=(</a:t>
            </a: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1</a:t>
            </a: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2</a:t>
            </a: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3</a:t>
            </a:r>
            <a:r>
              <a:rPr kumimoji="1" lang="en-US" altLang="zh-CN" sz="2800" b="1">
                <a:latin typeface="Times New Roman" panose="02020603050405020304" pitchFamily="18" charset="0"/>
              </a:rPr>
              <a:t>)</a:t>
            </a:r>
            <a:r>
              <a:rPr kumimoji="1" lang="en-US" altLang="zh-CN" sz="2800" b="1" i="1" baseline="30000">
                <a:latin typeface="Times New Roman" panose="02020603050405020304" pitchFamily="18" charset="0"/>
              </a:rPr>
              <a:t>T</a:t>
            </a:r>
            <a:endParaRPr kumimoji="1" lang="en-US" altLang="zh-CN" sz="2400" i="1" baseline="30000">
              <a:latin typeface="Times New Roman" panose="02020603050405020304" pitchFamily="18" charset="0"/>
            </a:endParaRPr>
          </a:p>
        </p:txBody>
      </p:sp>
      <p:grpSp>
        <p:nvGrpSpPr>
          <p:cNvPr id="68616" name="Group 6">
            <a:extLst>
              <a:ext uri="{FF2B5EF4-FFF2-40B4-BE49-F238E27FC236}">
                <a16:creationId xmlns:a16="http://schemas.microsoft.com/office/drawing/2014/main" id="{D487633B-F58B-452D-9C08-D09C82634241}"/>
              </a:ext>
            </a:extLst>
          </p:cNvPr>
          <p:cNvGrpSpPr>
            <a:grpSpLocks/>
          </p:cNvGrpSpPr>
          <p:nvPr/>
        </p:nvGrpSpPr>
        <p:grpSpPr bwMode="auto">
          <a:xfrm>
            <a:off x="1258888" y="3141663"/>
            <a:ext cx="6792912" cy="1000125"/>
            <a:chOff x="839" y="2069"/>
            <a:chExt cx="4279" cy="630"/>
          </a:xfrm>
        </p:grpSpPr>
        <p:graphicFrame>
          <p:nvGraphicFramePr>
            <p:cNvPr id="68618" name="Object 7">
              <a:extLst>
                <a:ext uri="{FF2B5EF4-FFF2-40B4-BE49-F238E27FC236}">
                  <a16:creationId xmlns:a16="http://schemas.microsoft.com/office/drawing/2014/main" id="{09D1E4D0-1C89-4BE6-94C9-3301F9C7B467}"/>
                </a:ext>
              </a:extLst>
            </p:cNvPr>
            <p:cNvGraphicFramePr>
              <a:graphicFrameLocks noChangeAspect="1"/>
            </p:cNvGraphicFramePr>
            <p:nvPr/>
          </p:nvGraphicFramePr>
          <p:xfrm>
            <a:off x="1338" y="2069"/>
            <a:ext cx="3780" cy="630"/>
          </p:xfrm>
          <a:graphic>
            <a:graphicData uri="http://schemas.openxmlformats.org/presentationml/2006/ole">
              <mc:AlternateContent xmlns:mc="http://schemas.openxmlformats.org/markup-compatibility/2006">
                <mc:Choice xmlns:v="urn:schemas-microsoft-com:vml" Requires="v">
                  <p:oleObj spid="_x0000_s68621" name="公式" r:id="rId4" imgW="2451100" imgH="482600" progId="Equation.3">
                    <p:embed/>
                  </p:oleObj>
                </mc:Choice>
                <mc:Fallback>
                  <p:oleObj name="公式" r:id="rId4" imgW="2451100" imgH="482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 y="2069"/>
                          <a:ext cx="3780" cy="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9" name="Rectangle 8">
              <a:extLst>
                <a:ext uri="{FF2B5EF4-FFF2-40B4-BE49-F238E27FC236}">
                  <a16:creationId xmlns:a16="http://schemas.microsoft.com/office/drawing/2014/main" id="{3390032C-F8D2-4747-8BAB-F0AD5A840B99}"/>
                </a:ext>
              </a:extLst>
            </p:cNvPr>
            <p:cNvSpPr>
              <a:spLocks noChangeArrowheads="1"/>
            </p:cNvSpPr>
            <p:nvPr/>
          </p:nvSpPr>
          <p:spPr bwMode="auto">
            <a:xfrm>
              <a:off x="839" y="2251"/>
              <a:ext cx="54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a:latin typeface="幼圆" panose="02010509060101010101" pitchFamily="49" charset="-122"/>
                  <a:ea typeface="幼圆" panose="02010509060101010101" pitchFamily="49" charset="-122"/>
                </a:rPr>
                <a:t>输出：</a:t>
              </a:r>
            </a:p>
          </p:txBody>
        </p:sp>
      </p:grpSp>
      <p:sp>
        <p:nvSpPr>
          <p:cNvPr id="817161" name="Text Box 9">
            <a:extLst>
              <a:ext uri="{FF2B5EF4-FFF2-40B4-BE49-F238E27FC236}">
                <a16:creationId xmlns:a16="http://schemas.microsoft.com/office/drawing/2014/main" id="{5A945384-6B71-4FEB-866F-C40301AD3685}"/>
              </a:ext>
            </a:extLst>
          </p:cNvPr>
          <p:cNvSpPr txBox="1">
            <a:spLocks noChangeArrowheads="1"/>
          </p:cNvSpPr>
          <p:nvPr/>
        </p:nvSpPr>
        <p:spPr bwMode="auto">
          <a:xfrm>
            <a:off x="1116013" y="4365625"/>
            <a:ext cx="66294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a:latin typeface="幼圆" panose="02010509060101010101" pitchFamily="49" charset="-122"/>
                <a:ea typeface="幼圆" panose="02010509060101010101" pitchFamily="49" charset="-122"/>
              </a:rPr>
              <a:t>则由方程   </a:t>
            </a:r>
            <a:r>
              <a:rPr kumimoji="1" lang="en-US" altLang="zh-CN" sz="2400" i="1">
                <a:latin typeface="幼圆" panose="02010509060101010101" pitchFamily="49" charset="-122"/>
                <a:ea typeface="幼圆" panose="02010509060101010101" pitchFamily="49" charset="-122"/>
              </a:rPr>
              <a:t>w</a:t>
            </a:r>
            <a:r>
              <a:rPr kumimoji="1" lang="en-US" altLang="zh-CN" sz="2400" i="1" baseline="-25000">
                <a:latin typeface="幼圆" panose="02010509060101010101" pitchFamily="49" charset="-122"/>
                <a:ea typeface="幼圆" panose="02010509060101010101" pitchFamily="49" charset="-122"/>
              </a:rPr>
              <a:t>1j</a:t>
            </a:r>
            <a:r>
              <a:rPr kumimoji="1" lang="en-US" altLang="zh-CN" sz="2400" i="1">
                <a:latin typeface="幼圆" panose="02010509060101010101" pitchFamily="49" charset="-122"/>
                <a:ea typeface="幼圆" panose="02010509060101010101" pitchFamily="49" charset="-122"/>
              </a:rPr>
              <a:t>x</a:t>
            </a:r>
            <a:r>
              <a:rPr kumimoji="1" lang="en-US" altLang="zh-CN" sz="2400" i="1" baseline="-25000">
                <a:latin typeface="幼圆" panose="02010509060101010101" pitchFamily="49" charset="-122"/>
                <a:ea typeface="幼圆" panose="02010509060101010101" pitchFamily="49" charset="-122"/>
              </a:rPr>
              <a:t>1</a:t>
            </a:r>
            <a:r>
              <a:rPr kumimoji="1" lang="en-US" altLang="zh-CN" sz="2400" i="1">
                <a:latin typeface="幼圆" panose="02010509060101010101" pitchFamily="49" charset="-122"/>
                <a:ea typeface="幼圆" panose="02010509060101010101" pitchFamily="49" charset="-122"/>
              </a:rPr>
              <a:t>+w</a:t>
            </a:r>
            <a:r>
              <a:rPr kumimoji="1" lang="en-US" altLang="zh-CN" sz="2400" i="1" baseline="-25000">
                <a:latin typeface="幼圆" panose="02010509060101010101" pitchFamily="49" charset="-122"/>
                <a:ea typeface="幼圆" panose="02010509060101010101" pitchFamily="49" charset="-122"/>
              </a:rPr>
              <a:t>2j</a:t>
            </a:r>
            <a:r>
              <a:rPr kumimoji="1" lang="en-US" altLang="zh-CN" sz="2400" i="1">
                <a:latin typeface="幼圆" panose="02010509060101010101" pitchFamily="49" charset="-122"/>
                <a:ea typeface="幼圆" panose="02010509060101010101" pitchFamily="49" charset="-122"/>
              </a:rPr>
              <a:t>x</a:t>
            </a:r>
            <a:r>
              <a:rPr kumimoji="1" lang="en-US" altLang="zh-CN" sz="2400" i="1" baseline="-25000">
                <a:latin typeface="幼圆" panose="02010509060101010101" pitchFamily="49" charset="-122"/>
                <a:ea typeface="幼圆" panose="02010509060101010101" pitchFamily="49" charset="-122"/>
              </a:rPr>
              <a:t>2</a:t>
            </a:r>
            <a:r>
              <a:rPr kumimoji="1" lang="en-US" altLang="zh-CN" sz="2400" i="1">
                <a:latin typeface="幼圆" panose="02010509060101010101" pitchFamily="49" charset="-122"/>
                <a:ea typeface="幼圆" panose="02010509060101010101" pitchFamily="49" charset="-122"/>
              </a:rPr>
              <a:t>+w</a:t>
            </a:r>
            <a:r>
              <a:rPr kumimoji="1" lang="en-US" altLang="zh-CN" sz="2400" i="1" baseline="-25000">
                <a:latin typeface="幼圆" panose="02010509060101010101" pitchFamily="49" charset="-122"/>
                <a:ea typeface="幼圆" panose="02010509060101010101" pitchFamily="49" charset="-122"/>
              </a:rPr>
              <a:t>3j</a:t>
            </a:r>
            <a:r>
              <a:rPr kumimoji="1" lang="en-US" altLang="zh-CN" sz="2400" baseline="-25000">
                <a:latin typeface="幼圆" panose="02010509060101010101" pitchFamily="49" charset="-122"/>
                <a:ea typeface="幼圆" panose="02010509060101010101" pitchFamily="49" charset="-122"/>
              </a:rPr>
              <a:t> </a:t>
            </a:r>
            <a:r>
              <a:rPr kumimoji="1" lang="en-US" altLang="zh-CN" sz="2400" i="1">
                <a:latin typeface="幼圆" panose="02010509060101010101" pitchFamily="49" charset="-122"/>
                <a:ea typeface="幼圆" panose="02010509060101010101" pitchFamily="49" charset="-122"/>
              </a:rPr>
              <a:t>x</a:t>
            </a:r>
            <a:r>
              <a:rPr kumimoji="1" lang="en-US" altLang="zh-CN" sz="2400" i="1" baseline="-25000">
                <a:latin typeface="幼圆" panose="02010509060101010101" pitchFamily="49" charset="-122"/>
                <a:ea typeface="幼圆" panose="02010509060101010101" pitchFamily="49" charset="-122"/>
              </a:rPr>
              <a:t>3</a:t>
            </a:r>
            <a:r>
              <a:rPr kumimoji="1" lang="en-US" altLang="zh-CN" sz="2400">
                <a:latin typeface="幼圆" panose="02010509060101010101" pitchFamily="49" charset="-122"/>
                <a:ea typeface="幼圆" panose="02010509060101010101" pitchFamily="49" charset="-122"/>
              </a:rPr>
              <a:t>–</a:t>
            </a:r>
            <a:r>
              <a:rPr kumimoji="1" lang="en-US" altLang="zh-CN" sz="2400" i="1">
                <a:latin typeface="幼圆" panose="02010509060101010101" pitchFamily="49" charset="-122"/>
                <a:ea typeface="幼圆" panose="02010509060101010101" pitchFamily="49" charset="-122"/>
              </a:rPr>
              <a:t>T</a:t>
            </a:r>
            <a:r>
              <a:rPr kumimoji="1" lang="en-US" altLang="zh-CN" sz="2400" i="1" baseline="-25000">
                <a:latin typeface="幼圆" panose="02010509060101010101" pitchFamily="49" charset="-122"/>
                <a:ea typeface="幼圆" panose="02010509060101010101" pitchFamily="49" charset="-122"/>
              </a:rPr>
              <a:t>j</a:t>
            </a:r>
            <a:r>
              <a:rPr kumimoji="1" lang="en-US" altLang="zh-CN" sz="2400">
                <a:latin typeface="幼圆" panose="02010509060101010101" pitchFamily="49" charset="-122"/>
                <a:ea typeface="幼圆" panose="02010509060101010101" pitchFamily="49" charset="-122"/>
              </a:rPr>
              <a:t>=0         </a:t>
            </a:r>
          </a:p>
          <a:p>
            <a:pPr eaLnBrk="1" hangingPunct="1">
              <a:lnSpc>
                <a:spcPct val="100000"/>
              </a:lnSpc>
              <a:spcBef>
                <a:spcPct val="50000"/>
              </a:spcBef>
              <a:buClrTx/>
              <a:buFontTx/>
              <a:buNone/>
            </a:pPr>
            <a:r>
              <a:rPr kumimoji="1" lang="zh-CN" altLang="en-US" sz="2400">
                <a:latin typeface="幼圆" panose="02010509060101010101" pitchFamily="49" charset="-122"/>
                <a:ea typeface="幼圆" panose="02010509060101010101" pitchFamily="49" charset="-122"/>
              </a:rPr>
              <a:t>确定了三维空间上的一个分界平面</a:t>
            </a:r>
            <a:r>
              <a:rPr kumimoji="1" lang="zh-CN" altLang="en-US" sz="2800">
                <a:latin typeface="幼圆" panose="02010509060101010101" pitchFamily="49" charset="-122"/>
                <a:ea typeface="幼圆" panose="02010509060101010101" pitchFamily="49"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7157"/>
                                        </p:tgtEl>
                                        <p:attrNameLst>
                                          <p:attrName>style.visibility</p:attrName>
                                        </p:attrNameLst>
                                      </p:cBhvr>
                                      <p:to>
                                        <p:strVal val="visible"/>
                                      </p:to>
                                    </p:set>
                                    <p:anim calcmode="lin" valueType="num">
                                      <p:cBhvr additive="base">
                                        <p:cTn id="7" dur="500" fill="hold"/>
                                        <p:tgtEl>
                                          <p:spTgt spid="817157"/>
                                        </p:tgtEl>
                                        <p:attrNameLst>
                                          <p:attrName>ppt_x</p:attrName>
                                        </p:attrNameLst>
                                      </p:cBhvr>
                                      <p:tavLst>
                                        <p:tav tm="0">
                                          <p:val>
                                            <p:strVal val="0-#ppt_w/2"/>
                                          </p:val>
                                        </p:tav>
                                        <p:tav tm="100000">
                                          <p:val>
                                            <p:strVal val="#ppt_x"/>
                                          </p:val>
                                        </p:tav>
                                      </p:tavLst>
                                    </p:anim>
                                    <p:anim calcmode="lin" valueType="num">
                                      <p:cBhvr additive="base">
                                        <p:cTn id="8" dur="500" fill="hold"/>
                                        <p:tgtEl>
                                          <p:spTgt spid="8171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7161"/>
                                        </p:tgtEl>
                                        <p:attrNameLst>
                                          <p:attrName>style.visibility</p:attrName>
                                        </p:attrNameLst>
                                      </p:cBhvr>
                                      <p:to>
                                        <p:strVal val="visible"/>
                                      </p:to>
                                    </p:set>
                                    <p:anim calcmode="lin" valueType="num">
                                      <p:cBhvr additive="base">
                                        <p:cTn id="13" dur="500" fill="hold"/>
                                        <p:tgtEl>
                                          <p:spTgt spid="817161"/>
                                        </p:tgtEl>
                                        <p:attrNameLst>
                                          <p:attrName>ppt_x</p:attrName>
                                        </p:attrNameLst>
                                      </p:cBhvr>
                                      <p:tavLst>
                                        <p:tav tm="0">
                                          <p:val>
                                            <p:strVal val="#ppt_x"/>
                                          </p:val>
                                        </p:tav>
                                        <p:tav tm="100000">
                                          <p:val>
                                            <p:strVal val="#ppt_x"/>
                                          </p:val>
                                        </p:tav>
                                      </p:tavLst>
                                    </p:anim>
                                    <p:anim calcmode="lin" valueType="num">
                                      <p:cBhvr additive="base">
                                        <p:cTn id="14" dur="500" fill="hold"/>
                                        <p:tgtEl>
                                          <p:spTgt spid="817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7" grpId="0" autoUpdateAnimBg="0"/>
      <p:bldP spid="81716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8">
            <a:extLst>
              <a:ext uri="{FF2B5EF4-FFF2-40B4-BE49-F238E27FC236}">
                <a16:creationId xmlns:a16="http://schemas.microsoft.com/office/drawing/2014/main" id="{91B437F6-63F6-45E7-8011-2050084F5B21}"/>
              </a:ext>
            </a:extLst>
          </p:cNvPr>
          <p:cNvSpPr>
            <a:spLocks noGrp="1" noChangeArrowheads="1"/>
          </p:cNvSpPr>
          <p:nvPr>
            <p:ph type="title"/>
          </p:nvPr>
        </p:nvSpPr>
        <p:spPr>
          <a:xfrm>
            <a:off x="468313" y="0"/>
            <a:ext cx="7543800" cy="1295400"/>
          </a:xfrm>
        </p:spPr>
        <p:txBody>
          <a:bodyPr/>
          <a:lstStyle/>
          <a:p>
            <a:pPr fontAlgn="auto">
              <a:spcAft>
                <a:spcPts val="0"/>
              </a:spcAft>
              <a:defRPr/>
            </a:pPr>
            <a:r>
              <a:rPr kumimoji="1" lang="zh-CN" altLang="en-US" sz="4800">
                <a:solidFill>
                  <a:srgbClr val="0000FF"/>
                </a:solidFill>
                <a:latin typeface="黑体" panose="02010609060101010101" pitchFamily="49" charset="-122"/>
                <a:ea typeface="黑体" panose="02010609060101010101" pitchFamily="49" charset="-122"/>
              </a:rPr>
              <a:t>单层感知机</a:t>
            </a:r>
          </a:p>
        </p:txBody>
      </p:sp>
      <p:sp>
        <p:nvSpPr>
          <p:cNvPr id="70659" name="日期占位符 2">
            <a:extLst>
              <a:ext uri="{FF2B5EF4-FFF2-40B4-BE49-F238E27FC236}">
                <a16:creationId xmlns:a16="http://schemas.microsoft.com/office/drawing/2014/main" id="{0AB9EB49-32ED-400C-8556-AFEBB66A307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694A70F-A7EF-4588-9AD3-002539781F7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70660" name="页脚占位符 1">
            <a:extLst>
              <a:ext uri="{FF2B5EF4-FFF2-40B4-BE49-F238E27FC236}">
                <a16:creationId xmlns:a16="http://schemas.microsoft.com/office/drawing/2014/main" id="{ADCE5093-A125-482E-BE7C-A0FE2773908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70661" name="灯片编号占位符 4">
            <a:extLst>
              <a:ext uri="{FF2B5EF4-FFF2-40B4-BE49-F238E27FC236}">
                <a16:creationId xmlns:a16="http://schemas.microsoft.com/office/drawing/2014/main" id="{E424AB47-80BC-44BB-8052-3CFFDF007B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C0A0469-AD41-4CFA-809B-C87D3A996E48}" type="slidenum">
              <a:rPr lang="en-US" altLang="zh-CN" sz="1400">
                <a:latin typeface="Arial" panose="020B0604020202020204" pitchFamily="34" charset="0"/>
              </a:rPr>
              <a:pPr>
                <a:lnSpc>
                  <a:spcPct val="100000"/>
                </a:lnSpc>
                <a:spcBef>
                  <a:spcPct val="0"/>
                </a:spcBef>
                <a:buClrTx/>
                <a:buFontTx/>
                <a:buNone/>
              </a:pPr>
              <a:t>25</a:t>
            </a:fld>
            <a:endParaRPr lang="en-US" altLang="zh-CN" sz="1400">
              <a:latin typeface="Arial" panose="020B0604020202020204" pitchFamily="34" charset="0"/>
            </a:endParaRPr>
          </a:p>
        </p:txBody>
      </p:sp>
      <p:graphicFrame>
        <p:nvGraphicFramePr>
          <p:cNvPr id="70662" name="Object 2">
            <a:extLst>
              <a:ext uri="{FF2B5EF4-FFF2-40B4-BE49-F238E27FC236}">
                <a16:creationId xmlns:a16="http://schemas.microsoft.com/office/drawing/2014/main" id="{AA81B556-D4BF-4847-B4CF-133E503DBFDE}"/>
              </a:ext>
            </a:extLst>
          </p:cNvPr>
          <p:cNvGraphicFramePr>
            <a:graphicFrameLocks noChangeAspect="1"/>
          </p:cNvGraphicFramePr>
          <p:nvPr/>
        </p:nvGraphicFramePr>
        <p:xfrm>
          <a:off x="2051050" y="2276475"/>
          <a:ext cx="5715000" cy="3883025"/>
        </p:xfrm>
        <a:graphic>
          <a:graphicData uri="http://schemas.openxmlformats.org/presentationml/2006/ole">
            <mc:AlternateContent xmlns:mc="http://schemas.openxmlformats.org/markup-compatibility/2006">
              <mc:Choice xmlns:v="urn:schemas-microsoft-com:vml" Requires="v">
                <p:oleObj spid="_x0000_s70665" name="图片" r:id="rId4" imgW="2854960" imgH="1938020" progId="Word.Picture.8">
                  <p:embed/>
                </p:oleObj>
              </mc:Choice>
              <mc:Fallback>
                <p:oleObj name="图片" r:id="rId4" imgW="2854960" imgH="1938020"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276475"/>
                        <a:ext cx="5715000" cy="3883025"/>
                      </a:xfrm>
                      <a:prstGeom prst="rect">
                        <a:avLst/>
                      </a:prstGeom>
                      <a:solidFill>
                        <a:srgbClr val="E3DAD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3" name="Text Box 5">
            <a:extLst>
              <a:ext uri="{FF2B5EF4-FFF2-40B4-BE49-F238E27FC236}">
                <a16:creationId xmlns:a16="http://schemas.microsoft.com/office/drawing/2014/main" id="{B678AA2A-FACC-4234-B68B-68C145FC8561}"/>
              </a:ext>
            </a:extLst>
          </p:cNvPr>
          <p:cNvSpPr txBox="1">
            <a:spLocks noChangeArrowheads="1"/>
          </p:cNvSpPr>
          <p:nvPr/>
        </p:nvSpPr>
        <p:spPr bwMode="auto">
          <a:xfrm>
            <a:off x="1139825" y="141605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感知机的功能</a:t>
            </a:r>
            <a:endParaRPr kumimoji="1" lang="zh-CN" altLang="en-US" sz="2400">
              <a:latin typeface="幼圆" panose="02010509060101010101" pitchFamily="49" charset="-122"/>
              <a:ea typeface="幼圆" panose="02010509060101010101" pitchFamily="49" charset="-122"/>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4DE6E8F6-38B7-45D4-B37F-BD89A7D0D6A2}"/>
              </a:ext>
            </a:extLst>
          </p:cNvPr>
          <p:cNvSpPr>
            <a:spLocks noGrp="1" noChangeArrowheads="1"/>
          </p:cNvSpPr>
          <p:nvPr>
            <p:ph type="title"/>
          </p:nvPr>
        </p:nvSpPr>
        <p:spPr>
          <a:xfrm>
            <a:off x="642938" y="0"/>
            <a:ext cx="7543800" cy="1295400"/>
          </a:xfrm>
        </p:spPr>
        <p:txBody>
          <a:bodyPr/>
          <a:lstStyle/>
          <a:p>
            <a:pPr fontAlgn="auto">
              <a:spcAft>
                <a:spcPts val="0"/>
              </a:spcAft>
              <a:defRPr/>
            </a:pPr>
            <a:r>
              <a:rPr kumimoji="1" lang="zh-CN" altLang="en-US" sz="4800">
                <a:solidFill>
                  <a:srgbClr val="0000FF"/>
                </a:solidFill>
                <a:latin typeface="黑体" panose="02010609060101010101" pitchFamily="49" charset="-122"/>
                <a:ea typeface="黑体" panose="02010609060101010101" pitchFamily="49" charset="-122"/>
              </a:rPr>
              <a:t>多层感知机</a:t>
            </a:r>
            <a:endParaRPr lang="zh-CN" altLang="en-US" sz="4800">
              <a:solidFill>
                <a:srgbClr val="0000FF"/>
              </a:solidFill>
              <a:latin typeface="黑体" panose="02010609060101010101" pitchFamily="49" charset="-122"/>
              <a:ea typeface="黑体" panose="02010609060101010101" pitchFamily="49" charset="-122"/>
            </a:endParaRPr>
          </a:p>
        </p:txBody>
      </p:sp>
      <p:sp>
        <p:nvSpPr>
          <p:cNvPr id="72707" name="日期占位符 3">
            <a:extLst>
              <a:ext uri="{FF2B5EF4-FFF2-40B4-BE49-F238E27FC236}">
                <a16:creationId xmlns:a16="http://schemas.microsoft.com/office/drawing/2014/main" id="{A9E57B7A-43BB-45D4-BD0A-0A031D402249}"/>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BD3566E8-3D20-4332-BBE4-16E2C6963948}"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72708" name="页脚占位符 2">
            <a:extLst>
              <a:ext uri="{FF2B5EF4-FFF2-40B4-BE49-F238E27FC236}">
                <a16:creationId xmlns:a16="http://schemas.microsoft.com/office/drawing/2014/main" id="{6F288B03-591F-4324-BC5F-EDAB29FC763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72709" name="灯片编号占位符 5">
            <a:extLst>
              <a:ext uri="{FF2B5EF4-FFF2-40B4-BE49-F238E27FC236}">
                <a16:creationId xmlns:a16="http://schemas.microsoft.com/office/drawing/2014/main" id="{32537049-2C50-4635-A89D-76831E89F8F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46A7CE3-9292-4365-BA10-284DE92B4E83}" type="slidenum">
              <a:rPr lang="en-US" altLang="zh-CN" sz="1400" smtClean="0">
                <a:latin typeface="Arial" panose="020B0604020202020204" pitchFamily="34" charset="0"/>
              </a:rPr>
              <a:pPr>
                <a:lnSpc>
                  <a:spcPct val="100000"/>
                </a:lnSpc>
                <a:spcBef>
                  <a:spcPct val="0"/>
                </a:spcBef>
                <a:buClrTx/>
                <a:buFontTx/>
                <a:buNone/>
              </a:pPr>
              <a:t>26</a:t>
            </a:fld>
            <a:endParaRPr lang="en-US" altLang="zh-CN" sz="1400">
              <a:latin typeface="Arial" panose="020B0604020202020204" pitchFamily="34" charset="0"/>
            </a:endParaRPr>
          </a:p>
        </p:txBody>
      </p:sp>
      <p:grpSp>
        <p:nvGrpSpPr>
          <p:cNvPr id="2" name="Group 3">
            <a:extLst>
              <a:ext uri="{FF2B5EF4-FFF2-40B4-BE49-F238E27FC236}">
                <a16:creationId xmlns:a16="http://schemas.microsoft.com/office/drawing/2014/main" id="{0D26B02A-6FD8-404D-BEDD-4764D43D2F94}"/>
              </a:ext>
            </a:extLst>
          </p:cNvPr>
          <p:cNvGrpSpPr>
            <a:grpSpLocks/>
          </p:cNvGrpSpPr>
          <p:nvPr/>
        </p:nvGrpSpPr>
        <p:grpSpPr bwMode="auto">
          <a:xfrm>
            <a:off x="1193800" y="2009775"/>
            <a:ext cx="7108825" cy="3975100"/>
            <a:chOff x="576" y="806"/>
            <a:chExt cx="4795" cy="2996"/>
          </a:xfrm>
        </p:grpSpPr>
        <p:grpSp>
          <p:nvGrpSpPr>
            <p:cNvPr id="72717" name="Group 4">
              <a:extLst>
                <a:ext uri="{FF2B5EF4-FFF2-40B4-BE49-F238E27FC236}">
                  <a16:creationId xmlns:a16="http://schemas.microsoft.com/office/drawing/2014/main" id="{2CAAFC9A-9E06-41DC-A488-C6C408588FFB}"/>
                </a:ext>
              </a:extLst>
            </p:cNvPr>
            <p:cNvGrpSpPr>
              <a:grpSpLocks/>
            </p:cNvGrpSpPr>
            <p:nvPr/>
          </p:nvGrpSpPr>
          <p:grpSpPr bwMode="auto">
            <a:xfrm>
              <a:off x="576" y="864"/>
              <a:ext cx="4704" cy="2602"/>
              <a:chOff x="2337" y="7836"/>
              <a:chExt cx="5580" cy="2184"/>
            </a:xfrm>
          </p:grpSpPr>
          <p:sp>
            <p:nvSpPr>
              <p:cNvPr id="72734" name="Oval 5">
                <a:extLst>
                  <a:ext uri="{FF2B5EF4-FFF2-40B4-BE49-F238E27FC236}">
                    <a16:creationId xmlns:a16="http://schemas.microsoft.com/office/drawing/2014/main" id="{A695E5FA-A447-46A9-B57E-B0A4AAED69A9}"/>
                  </a:ext>
                </a:extLst>
              </p:cNvPr>
              <p:cNvSpPr>
                <a:spLocks noChangeArrowheads="1"/>
              </p:cNvSpPr>
              <p:nvPr/>
            </p:nvSpPr>
            <p:spPr bwMode="auto">
              <a:xfrm>
                <a:off x="3057" y="7911"/>
                <a:ext cx="180" cy="156"/>
              </a:xfrm>
              <a:prstGeom prst="ellipse">
                <a:avLst/>
              </a:prstGeom>
              <a:solidFill>
                <a:srgbClr val="FFFFFF"/>
              </a:solidFill>
              <a:ln w="9525">
                <a:solidFill>
                  <a:srgbClr val="000000"/>
                </a:solidFill>
                <a:round/>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35" name="Oval 6">
                <a:extLst>
                  <a:ext uri="{FF2B5EF4-FFF2-40B4-BE49-F238E27FC236}">
                    <a16:creationId xmlns:a16="http://schemas.microsoft.com/office/drawing/2014/main" id="{01FF61C8-DD44-4BC5-97FF-A7BD5156100D}"/>
                  </a:ext>
                </a:extLst>
              </p:cNvPr>
              <p:cNvSpPr>
                <a:spLocks noChangeArrowheads="1"/>
              </p:cNvSpPr>
              <p:nvPr/>
            </p:nvSpPr>
            <p:spPr bwMode="auto">
              <a:xfrm>
                <a:off x="3057" y="8550"/>
                <a:ext cx="180" cy="156"/>
              </a:xfrm>
              <a:prstGeom prst="ellipse">
                <a:avLst/>
              </a:prstGeom>
              <a:solidFill>
                <a:srgbClr val="FFFFFF"/>
              </a:solidFill>
              <a:ln w="9525">
                <a:solidFill>
                  <a:srgbClr val="000000"/>
                </a:solidFill>
                <a:round/>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36" name="Oval 7">
                <a:extLst>
                  <a:ext uri="{FF2B5EF4-FFF2-40B4-BE49-F238E27FC236}">
                    <a16:creationId xmlns:a16="http://schemas.microsoft.com/office/drawing/2014/main" id="{EF95F2D9-588A-4BD3-AD32-2DE173A0A8DD}"/>
                  </a:ext>
                </a:extLst>
              </p:cNvPr>
              <p:cNvSpPr>
                <a:spLocks noChangeArrowheads="1"/>
              </p:cNvSpPr>
              <p:nvPr/>
            </p:nvSpPr>
            <p:spPr bwMode="auto">
              <a:xfrm>
                <a:off x="3057" y="9798"/>
                <a:ext cx="180" cy="156"/>
              </a:xfrm>
              <a:prstGeom prst="ellipse">
                <a:avLst/>
              </a:prstGeom>
              <a:solidFill>
                <a:srgbClr val="FFFFFF"/>
              </a:solidFill>
              <a:ln w="9525">
                <a:solidFill>
                  <a:srgbClr val="000000"/>
                </a:solidFill>
                <a:round/>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37" name="Rectangle 8">
                <a:extLst>
                  <a:ext uri="{FF2B5EF4-FFF2-40B4-BE49-F238E27FC236}">
                    <a16:creationId xmlns:a16="http://schemas.microsoft.com/office/drawing/2014/main" id="{5A918F8D-82CF-4B8B-BE08-5DDCB3AB7ED5}"/>
                  </a:ext>
                </a:extLst>
              </p:cNvPr>
              <p:cNvSpPr>
                <a:spLocks noChangeArrowheads="1"/>
              </p:cNvSpPr>
              <p:nvPr/>
            </p:nvSpPr>
            <p:spPr bwMode="auto">
              <a:xfrm>
                <a:off x="4317" y="7836"/>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38" name="Rectangle 9">
                <a:extLst>
                  <a:ext uri="{FF2B5EF4-FFF2-40B4-BE49-F238E27FC236}">
                    <a16:creationId xmlns:a16="http://schemas.microsoft.com/office/drawing/2014/main" id="{D17D796D-8DB8-4B6A-9483-ACAE05503E1D}"/>
                  </a:ext>
                </a:extLst>
              </p:cNvPr>
              <p:cNvSpPr>
                <a:spLocks noChangeArrowheads="1"/>
              </p:cNvSpPr>
              <p:nvPr/>
            </p:nvSpPr>
            <p:spPr bwMode="auto">
              <a:xfrm>
                <a:off x="4317" y="8460"/>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39" name="Rectangle 10">
                <a:extLst>
                  <a:ext uri="{FF2B5EF4-FFF2-40B4-BE49-F238E27FC236}">
                    <a16:creationId xmlns:a16="http://schemas.microsoft.com/office/drawing/2014/main" id="{24D82951-46D2-43A2-80F1-3C6BD71D4107}"/>
                  </a:ext>
                </a:extLst>
              </p:cNvPr>
              <p:cNvSpPr>
                <a:spLocks noChangeArrowheads="1"/>
              </p:cNvSpPr>
              <p:nvPr/>
            </p:nvSpPr>
            <p:spPr bwMode="auto">
              <a:xfrm>
                <a:off x="4317" y="9708"/>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0" name="Rectangle 11">
                <a:extLst>
                  <a:ext uri="{FF2B5EF4-FFF2-40B4-BE49-F238E27FC236}">
                    <a16:creationId xmlns:a16="http://schemas.microsoft.com/office/drawing/2014/main" id="{AE6766ED-3581-4994-A191-4578C86D9B74}"/>
                  </a:ext>
                </a:extLst>
              </p:cNvPr>
              <p:cNvSpPr>
                <a:spLocks noChangeArrowheads="1"/>
              </p:cNvSpPr>
              <p:nvPr/>
            </p:nvSpPr>
            <p:spPr bwMode="auto">
              <a:xfrm>
                <a:off x="5397" y="7836"/>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1" name="Rectangle 12">
                <a:extLst>
                  <a:ext uri="{FF2B5EF4-FFF2-40B4-BE49-F238E27FC236}">
                    <a16:creationId xmlns:a16="http://schemas.microsoft.com/office/drawing/2014/main" id="{6CAFDAFC-2B19-420F-BEB0-F982E12851CC}"/>
                  </a:ext>
                </a:extLst>
              </p:cNvPr>
              <p:cNvSpPr>
                <a:spLocks noChangeArrowheads="1"/>
              </p:cNvSpPr>
              <p:nvPr/>
            </p:nvSpPr>
            <p:spPr bwMode="auto">
              <a:xfrm>
                <a:off x="5397" y="8460"/>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2" name="Rectangle 13">
                <a:extLst>
                  <a:ext uri="{FF2B5EF4-FFF2-40B4-BE49-F238E27FC236}">
                    <a16:creationId xmlns:a16="http://schemas.microsoft.com/office/drawing/2014/main" id="{D686D513-EFD1-4349-B668-E44FA8E12698}"/>
                  </a:ext>
                </a:extLst>
              </p:cNvPr>
              <p:cNvSpPr>
                <a:spLocks noChangeArrowheads="1"/>
              </p:cNvSpPr>
              <p:nvPr/>
            </p:nvSpPr>
            <p:spPr bwMode="auto">
              <a:xfrm>
                <a:off x="5397" y="9708"/>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3" name="Rectangle 14">
                <a:extLst>
                  <a:ext uri="{FF2B5EF4-FFF2-40B4-BE49-F238E27FC236}">
                    <a16:creationId xmlns:a16="http://schemas.microsoft.com/office/drawing/2014/main" id="{9725E702-3A05-4185-B680-22092677EF3C}"/>
                  </a:ext>
                </a:extLst>
              </p:cNvPr>
              <p:cNvSpPr>
                <a:spLocks noChangeArrowheads="1"/>
              </p:cNvSpPr>
              <p:nvPr/>
            </p:nvSpPr>
            <p:spPr bwMode="auto">
              <a:xfrm>
                <a:off x="7017" y="9708"/>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4" name="Rectangle 15">
                <a:extLst>
                  <a:ext uri="{FF2B5EF4-FFF2-40B4-BE49-F238E27FC236}">
                    <a16:creationId xmlns:a16="http://schemas.microsoft.com/office/drawing/2014/main" id="{86E92E49-74A5-4CC6-ACD6-0D446D518784}"/>
                  </a:ext>
                </a:extLst>
              </p:cNvPr>
              <p:cNvSpPr>
                <a:spLocks noChangeArrowheads="1"/>
              </p:cNvSpPr>
              <p:nvPr/>
            </p:nvSpPr>
            <p:spPr bwMode="auto">
              <a:xfrm>
                <a:off x="7017" y="8460"/>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5" name="Rectangle 16">
                <a:extLst>
                  <a:ext uri="{FF2B5EF4-FFF2-40B4-BE49-F238E27FC236}">
                    <a16:creationId xmlns:a16="http://schemas.microsoft.com/office/drawing/2014/main" id="{AB12420C-03A6-48E3-8833-A6D63DE2BD74}"/>
                  </a:ext>
                </a:extLst>
              </p:cNvPr>
              <p:cNvSpPr>
                <a:spLocks noChangeArrowheads="1"/>
              </p:cNvSpPr>
              <p:nvPr/>
            </p:nvSpPr>
            <p:spPr bwMode="auto">
              <a:xfrm>
                <a:off x="7017" y="7836"/>
                <a:ext cx="180" cy="312"/>
              </a:xfrm>
              <a:prstGeom prst="rect">
                <a:avLst/>
              </a:prstGeom>
              <a:solidFill>
                <a:srgbClr val="FFFFFF"/>
              </a:solidFill>
              <a:ln w="9525">
                <a:solidFill>
                  <a:srgbClr val="000000"/>
                </a:solidFill>
                <a:miter lim="800000"/>
                <a:headEnd/>
                <a:tailEnd/>
              </a:ln>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
            <p:nvSpPr>
              <p:cNvPr id="72746" name="Line 17">
                <a:extLst>
                  <a:ext uri="{FF2B5EF4-FFF2-40B4-BE49-F238E27FC236}">
                    <a16:creationId xmlns:a16="http://schemas.microsoft.com/office/drawing/2014/main" id="{344D8E4A-9207-48EB-9BA3-437076193F5A}"/>
                  </a:ext>
                </a:extLst>
              </p:cNvPr>
              <p:cNvSpPr>
                <a:spLocks noChangeShapeType="1"/>
              </p:cNvSpPr>
              <p:nvPr/>
            </p:nvSpPr>
            <p:spPr bwMode="auto">
              <a:xfrm>
                <a:off x="2337" y="79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7" name="Line 18">
                <a:extLst>
                  <a:ext uri="{FF2B5EF4-FFF2-40B4-BE49-F238E27FC236}">
                    <a16:creationId xmlns:a16="http://schemas.microsoft.com/office/drawing/2014/main" id="{F7842EEB-1FE4-429A-86F2-1825F246F371}"/>
                  </a:ext>
                </a:extLst>
              </p:cNvPr>
              <p:cNvSpPr>
                <a:spLocks noChangeShapeType="1"/>
              </p:cNvSpPr>
              <p:nvPr/>
            </p:nvSpPr>
            <p:spPr bwMode="auto">
              <a:xfrm>
                <a:off x="2337" y="861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8" name="Line 19">
                <a:extLst>
                  <a:ext uri="{FF2B5EF4-FFF2-40B4-BE49-F238E27FC236}">
                    <a16:creationId xmlns:a16="http://schemas.microsoft.com/office/drawing/2014/main" id="{B22ECCF6-08C7-4BDA-A753-0F7766517471}"/>
                  </a:ext>
                </a:extLst>
              </p:cNvPr>
              <p:cNvSpPr>
                <a:spLocks noChangeShapeType="1"/>
              </p:cNvSpPr>
              <p:nvPr/>
            </p:nvSpPr>
            <p:spPr bwMode="auto">
              <a:xfrm>
                <a:off x="2337" y="98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9" name="Line 20">
                <a:extLst>
                  <a:ext uri="{FF2B5EF4-FFF2-40B4-BE49-F238E27FC236}">
                    <a16:creationId xmlns:a16="http://schemas.microsoft.com/office/drawing/2014/main" id="{AFD07469-0D5C-4E63-8BD1-CE874D8B1353}"/>
                  </a:ext>
                </a:extLst>
              </p:cNvPr>
              <p:cNvSpPr>
                <a:spLocks noChangeShapeType="1"/>
              </p:cNvSpPr>
              <p:nvPr/>
            </p:nvSpPr>
            <p:spPr bwMode="auto">
              <a:xfrm>
                <a:off x="7197" y="98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0" name="Line 21">
                <a:extLst>
                  <a:ext uri="{FF2B5EF4-FFF2-40B4-BE49-F238E27FC236}">
                    <a16:creationId xmlns:a16="http://schemas.microsoft.com/office/drawing/2014/main" id="{54F0EC62-7B78-4B31-997E-5186484062EB}"/>
                  </a:ext>
                </a:extLst>
              </p:cNvPr>
              <p:cNvSpPr>
                <a:spLocks noChangeShapeType="1"/>
              </p:cNvSpPr>
              <p:nvPr/>
            </p:nvSpPr>
            <p:spPr bwMode="auto">
              <a:xfrm>
                <a:off x="7197" y="8616"/>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1" name="Line 22">
                <a:extLst>
                  <a:ext uri="{FF2B5EF4-FFF2-40B4-BE49-F238E27FC236}">
                    <a16:creationId xmlns:a16="http://schemas.microsoft.com/office/drawing/2014/main" id="{0CF42E78-F794-4A2B-9E5A-8598E8204465}"/>
                  </a:ext>
                </a:extLst>
              </p:cNvPr>
              <p:cNvSpPr>
                <a:spLocks noChangeShapeType="1"/>
              </p:cNvSpPr>
              <p:nvPr/>
            </p:nvSpPr>
            <p:spPr bwMode="auto">
              <a:xfrm>
                <a:off x="7197" y="7992"/>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2" name="Line 23">
                <a:extLst>
                  <a:ext uri="{FF2B5EF4-FFF2-40B4-BE49-F238E27FC236}">
                    <a16:creationId xmlns:a16="http://schemas.microsoft.com/office/drawing/2014/main" id="{DD3CC1C3-5418-49F1-B9D2-3140969D3023}"/>
                  </a:ext>
                </a:extLst>
              </p:cNvPr>
              <p:cNvSpPr>
                <a:spLocks noChangeShapeType="1"/>
              </p:cNvSpPr>
              <p:nvPr/>
            </p:nvSpPr>
            <p:spPr bwMode="auto">
              <a:xfrm>
                <a:off x="3237" y="7992"/>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3" name="Line 24">
                <a:extLst>
                  <a:ext uri="{FF2B5EF4-FFF2-40B4-BE49-F238E27FC236}">
                    <a16:creationId xmlns:a16="http://schemas.microsoft.com/office/drawing/2014/main" id="{4FEC4920-7374-4DF3-A11F-804B2138CBCF}"/>
                  </a:ext>
                </a:extLst>
              </p:cNvPr>
              <p:cNvSpPr>
                <a:spLocks noChangeShapeType="1"/>
              </p:cNvSpPr>
              <p:nvPr/>
            </p:nvSpPr>
            <p:spPr bwMode="auto">
              <a:xfrm>
                <a:off x="3237" y="8616"/>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4" name="Line 25">
                <a:extLst>
                  <a:ext uri="{FF2B5EF4-FFF2-40B4-BE49-F238E27FC236}">
                    <a16:creationId xmlns:a16="http://schemas.microsoft.com/office/drawing/2014/main" id="{A2C47F9C-9A3F-4BCF-95F1-0850CBC306BC}"/>
                  </a:ext>
                </a:extLst>
              </p:cNvPr>
              <p:cNvSpPr>
                <a:spLocks noChangeShapeType="1"/>
              </p:cNvSpPr>
              <p:nvPr/>
            </p:nvSpPr>
            <p:spPr bwMode="auto">
              <a:xfrm>
                <a:off x="3237" y="9864"/>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5" name="Line 26">
                <a:extLst>
                  <a:ext uri="{FF2B5EF4-FFF2-40B4-BE49-F238E27FC236}">
                    <a16:creationId xmlns:a16="http://schemas.microsoft.com/office/drawing/2014/main" id="{5AF426ED-3202-49E1-98D7-3A34F140FE60}"/>
                  </a:ext>
                </a:extLst>
              </p:cNvPr>
              <p:cNvSpPr>
                <a:spLocks noChangeShapeType="1"/>
              </p:cNvSpPr>
              <p:nvPr/>
            </p:nvSpPr>
            <p:spPr bwMode="auto">
              <a:xfrm>
                <a:off x="3237" y="7992"/>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6" name="Line 27">
                <a:extLst>
                  <a:ext uri="{FF2B5EF4-FFF2-40B4-BE49-F238E27FC236}">
                    <a16:creationId xmlns:a16="http://schemas.microsoft.com/office/drawing/2014/main" id="{83FCA8CA-233C-4CAB-B0C7-A6623DCD870D}"/>
                  </a:ext>
                </a:extLst>
              </p:cNvPr>
              <p:cNvSpPr>
                <a:spLocks noChangeShapeType="1"/>
              </p:cNvSpPr>
              <p:nvPr/>
            </p:nvSpPr>
            <p:spPr bwMode="auto">
              <a:xfrm>
                <a:off x="3237" y="7992"/>
                <a:ext cx="108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7" name="Line 28">
                <a:extLst>
                  <a:ext uri="{FF2B5EF4-FFF2-40B4-BE49-F238E27FC236}">
                    <a16:creationId xmlns:a16="http://schemas.microsoft.com/office/drawing/2014/main" id="{75EFFE0B-1417-4A99-B89B-A01710C5C94C}"/>
                  </a:ext>
                </a:extLst>
              </p:cNvPr>
              <p:cNvSpPr>
                <a:spLocks noChangeShapeType="1"/>
              </p:cNvSpPr>
              <p:nvPr/>
            </p:nvSpPr>
            <p:spPr bwMode="auto">
              <a:xfrm flipV="1">
                <a:off x="3237" y="7992"/>
                <a:ext cx="10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8" name="Line 29">
                <a:extLst>
                  <a:ext uri="{FF2B5EF4-FFF2-40B4-BE49-F238E27FC236}">
                    <a16:creationId xmlns:a16="http://schemas.microsoft.com/office/drawing/2014/main" id="{B607AA09-AE66-4D52-84BE-D2587AD3FEF1}"/>
                  </a:ext>
                </a:extLst>
              </p:cNvPr>
              <p:cNvSpPr>
                <a:spLocks noChangeShapeType="1"/>
              </p:cNvSpPr>
              <p:nvPr/>
            </p:nvSpPr>
            <p:spPr bwMode="auto">
              <a:xfrm flipV="1">
                <a:off x="3237" y="8148"/>
                <a:ext cx="108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59" name="Line 30">
                <a:extLst>
                  <a:ext uri="{FF2B5EF4-FFF2-40B4-BE49-F238E27FC236}">
                    <a16:creationId xmlns:a16="http://schemas.microsoft.com/office/drawing/2014/main" id="{62369BFD-9F3F-4E61-AC46-B02F61BC56F3}"/>
                  </a:ext>
                </a:extLst>
              </p:cNvPr>
              <p:cNvSpPr>
                <a:spLocks noChangeShapeType="1"/>
              </p:cNvSpPr>
              <p:nvPr/>
            </p:nvSpPr>
            <p:spPr bwMode="auto">
              <a:xfrm>
                <a:off x="3237" y="8616"/>
                <a:ext cx="108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0" name="Line 31">
                <a:extLst>
                  <a:ext uri="{FF2B5EF4-FFF2-40B4-BE49-F238E27FC236}">
                    <a16:creationId xmlns:a16="http://schemas.microsoft.com/office/drawing/2014/main" id="{D1184A49-34BA-445F-B75E-7C37B6D5A8B6}"/>
                  </a:ext>
                </a:extLst>
              </p:cNvPr>
              <p:cNvSpPr>
                <a:spLocks noChangeShapeType="1"/>
              </p:cNvSpPr>
              <p:nvPr/>
            </p:nvSpPr>
            <p:spPr bwMode="auto">
              <a:xfrm flipV="1">
                <a:off x="3237" y="8772"/>
                <a:ext cx="108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1" name="Line 32">
                <a:extLst>
                  <a:ext uri="{FF2B5EF4-FFF2-40B4-BE49-F238E27FC236}">
                    <a16:creationId xmlns:a16="http://schemas.microsoft.com/office/drawing/2014/main" id="{301524E1-A9DE-4E99-9D1D-6C36117A394F}"/>
                  </a:ext>
                </a:extLst>
              </p:cNvPr>
              <p:cNvSpPr>
                <a:spLocks noChangeShapeType="1"/>
              </p:cNvSpPr>
              <p:nvPr/>
            </p:nvSpPr>
            <p:spPr bwMode="auto">
              <a:xfrm>
                <a:off x="4497" y="7992"/>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2" name="Line 33">
                <a:extLst>
                  <a:ext uri="{FF2B5EF4-FFF2-40B4-BE49-F238E27FC236}">
                    <a16:creationId xmlns:a16="http://schemas.microsoft.com/office/drawing/2014/main" id="{18F975B5-4EF9-4235-A361-31C05C2FB1DF}"/>
                  </a:ext>
                </a:extLst>
              </p:cNvPr>
              <p:cNvSpPr>
                <a:spLocks noChangeShapeType="1"/>
              </p:cNvSpPr>
              <p:nvPr/>
            </p:nvSpPr>
            <p:spPr bwMode="auto">
              <a:xfrm>
                <a:off x="4497" y="8616"/>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3" name="Line 34">
                <a:extLst>
                  <a:ext uri="{FF2B5EF4-FFF2-40B4-BE49-F238E27FC236}">
                    <a16:creationId xmlns:a16="http://schemas.microsoft.com/office/drawing/2014/main" id="{4CB1791B-B14B-4948-9ABB-61D6875258CD}"/>
                  </a:ext>
                </a:extLst>
              </p:cNvPr>
              <p:cNvSpPr>
                <a:spLocks noChangeShapeType="1"/>
              </p:cNvSpPr>
              <p:nvPr/>
            </p:nvSpPr>
            <p:spPr bwMode="auto">
              <a:xfrm>
                <a:off x="4497" y="9864"/>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4" name="Line 35">
                <a:extLst>
                  <a:ext uri="{FF2B5EF4-FFF2-40B4-BE49-F238E27FC236}">
                    <a16:creationId xmlns:a16="http://schemas.microsoft.com/office/drawing/2014/main" id="{0529A6F8-ABFC-45CC-9F71-39CE8D663936}"/>
                  </a:ext>
                </a:extLst>
              </p:cNvPr>
              <p:cNvSpPr>
                <a:spLocks noChangeShapeType="1"/>
              </p:cNvSpPr>
              <p:nvPr/>
            </p:nvSpPr>
            <p:spPr bwMode="auto">
              <a:xfrm>
                <a:off x="4497" y="7992"/>
                <a:ext cx="90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5" name="Line 36">
                <a:extLst>
                  <a:ext uri="{FF2B5EF4-FFF2-40B4-BE49-F238E27FC236}">
                    <a16:creationId xmlns:a16="http://schemas.microsoft.com/office/drawing/2014/main" id="{26B3C87C-FBA5-4CC1-9150-A8D4FC8A5EF0}"/>
                  </a:ext>
                </a:extLst>
              </p:cNvPr>
              <p:cNvSpPr>
                <a:spLocks noChangeShapeType="1"/>
              </p:cNvSpPr>
              <p:nvPr/>
            </p:nvSpPr>
            <p:spPr bwMode="auto">
              <a:xfrm>
                <a:off x="4497" y="7992"/>
                <a:ext cx="90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6" name="Line 37">
                <a:extLst>
                  <a:ext uri="{FF2B5EF4-FFF2-40B4-BE49-F238E27FC236}">
                    <a16:creationId xmlns:a16="http://schemas.microsoft.com/office/drawing/2014/main" id="{1AA86E07-3B99-4041-87A8-2F34515034B7}"/>
                  </a:ext>
                </a:extLst>
              </p:cNvPr>
              <p:cNvSpPr>
                <a:spLocks noChangeShapeType="1"/>
              </p:cNvSpPr>
              <p:nvPr/>
            </p:nvSpPr>
            <p:spPr bwMode="auto">
              <a:xfrm flipV="1">
                <a:off x="4497" y="7992"/>
                <a:ext cx="90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7" name="Line 38">
                <a:extLst>
                  <a:ext uri="{FF2B5EF4-FFF2-40B4-BE49-F238E27FC236}">
                    <a16:creationId xmlns:a16="http://schemas.microsoft.com/office/drawing/2014/main" id="{6C385E70-16FE-4339-B728-53AF8E6DF0C5}"/>
                  </a:ext>
                </a:extLst>
              </p:cNvPr>
              <p:cNvSpPr>
                <a:spLocks noChangeShapeType="1"/>
              </p:cNvSpPr>
              <p:nvPr/>
            </p:nvSpPr>
            <p:spPr bwMode="auto">
              <a:xfrm>
                <a:off x="4497" y="8616"/>
                <a:ext cx="90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8" name="Line 39">
                <a:extLst>
                  <a:ext uri="{FF2B5EF4-FFF2-40B4-BE49-F238E27FC236}">
                    <a16:creationId xmlns:a16="http://schemas.microsoft.com/office/drawing/2014/main" id="{E42EF8CF-8807-4130-9EF6-7B5498BCD952}"/>
                  </a:ext>
                </a:extLst>
              </p:cNvPr>
              <p:cNvSpPr>
                <a:spLocks noChangeShapeType="1"/>
              </p:cNvSpPr>
              <p:nvPr/>
            </p:nvSpPr>
            <p:spPr bwMode="auto">
              <a:xfrm flipV="1">
                <a:off x="4497" y="8148"/>
                <a:ext cx="900" cy="17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69" name="Line 40">
                <a:extLst>
                  <a:ext uri="{FF2B5EF4-FFF2-40B4-BE49-F238E27FC236}">
                    <a16:creationId xmlns:a16="http://schemas.microsoft.com/office/drawing/2014/main" id="{F1B91ADC-3417-4F1B-B633-9A7EB15CCB1A}"/>
                  </a:ext>
                </a:extLst>
              </p:cNvPr>
              <p:cNvSpPr>
                <a:spLocks noChangeShapeType="1"/>
              </p:cNvSpPr>
              <p:nvPr/>
            </p:nvSpPr>
            <p:spPr bwMode="auto">
              <a:xfrm flipV="1">
                <a:off x="4497" y="8772"/>
                <a:ext cx="900" cy="10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0" name="Line 41">
                <a:extLst>
                  <a:ext uri="{FF2B5EF4-FFF2-40B4-BE49-F238E27FC236}">
                    <a16:creationId xmlns:a16="http://schemas.microsoft.com/office/drawing/2014/main" id="{159E9D4A-A3C3-4778-A0F7-A034DBFCA5A9}"/>
                  </a:ext>
                </a:extLst>
              </p:cNvPr>
              <p:cNvSpPr>
                <a:spLocks noChangeShapeType="1"/>
              </p:cNvSpPr>
              <p:nvPr/>
            </p:nvSpPr>
            <p:spPr bwMode="auto">
              <a:xfrm>
                <a:off x="5577" y="7992"/>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1" name="Line 42">
                <a:extLst>
                  <a:ext uri="{FF2B5EF4-FFF2-40B4-BE49-F238E27FC236}">
                    <a16:creationId xmlns:a16="http://schemas.microsoft.com/office/drawing/2014/main" id="{3702D7D6-07C9-4FE2-B71E-26DD556E4FA9}"/>
                  </a:ext>
                </a:extLst>
              </p:cNvPr>
              <p:cNvSpPr>
                <a:spLocks noChangeShapeType="1"/>
              </p:cNvSpPr>
              <p:nvPr/>
            </p:nvSpPr>
            <p:spPr bwMode="auto">
              <a:xfrm>
                <a:off x="5577" y="8616"/>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2" name="Line 43">
                <a:extLst>
                  <a:ext uri="{FF2B5EF4-FFF2-40B4-BE49-F238E27FC236}">
                    <a16:creationId xmlns:a16="http://schemas.microsoft.com/office/drawing/2014/main" id="{EC258F37-1DFF-4F90-BC00-BEF29728D173}"/>
                  </a:ext>
                </a:extLst>
              </p:cNvPr>
              <p:cNvSpPr>
                <a:spLocks noChangeShapeType="1"/>
              </p:cNvSpPr>
              <p:nvPr/>
            </p:nvSpPr>
            <p:spPr bwMode="auto">
              <a:xfrm>
                <a:off x="5577" y="986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3" name="Line 44">
                <a:extLst>
                  <a:ext uri="{FF2B5EF4-FFF2-40B4-BE49-F238E27FC236}">
                    <a16:creationId xmlns:a16="http://schemas.microsoft.com/office/drawing/2014/main" id="{8E70D7DB-C8B4-42BC-9FEF-1B9CF10BA921}"/>
                  </a:ext>
                </a:extLst>
              </p:cNvPr>
              <p:cNvSpPr>
                <a:spLocks noChangeShapeType="1"/>
              </p:cNvSpPr>
              <p:nvPr/>
            </p:nvSpPr>
            <p:spPr bwMode="auto">
              <a:xfrm>
                <a:off x="6477" y="7992"/>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4" name="Line 45">
                <a:extLst>
                  <a:ext uri="{FF2B5EF4-FFF2-40B4-BE49-F238E27FC236}">
                    <a16:creationId xmlns:a16="http://schemas.microsoft.com/office/drawing/2014/main" id="{4C743A59-9551-4E49-B400-1B4802C53273}"/>
                  </a:ext>
                </a:extLst>
              </p:cNvPr>
              <p:cNvSpPr>
                <a:spLocks noChangeShapeType="1"/>
              </p:cNvSpPr>
              <p:nvPr/>
            </p:nvSpPr>
            <p:spPr bwMode="auto">
              <a:xfrm>
                <a:off x="6477" y="8616"/>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75" name="Line 46">
                <a:extLst>
                  <a:ext uri="{FF2B5EF4-FFF2-40B4-BE49-F238E27FC236}">
                    <a16:creationId xmlns:a16="http://schemas.microsoft.com/office/drawing/2014/main" id="{493F8DBF-9E60-45B5-8CF2-6D71C003B051}"/>
                  </a:ext>
                </a:extLst>
              </p:cNvPr>
              <p:cNvSpPr>
                <a:spLocks noChangeShapeType="1"/>
              </p:cNvSpPr>
              <p:nvPr/>
            </p:nvSpPr>
            <p:spPr bwMode="auto">
              <a:xfrm>
                <a:off x="6477" y="986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2718" name="Rectangle 47">
              <a:extLst>
                <a:ext uri="{FF2B5EF4-FFF2-40B4-BE49-F238E27FC236}">
                  <a16:creationId xmlns:a16="http://schemas.microsoft.com/office/drawing/2014/main" id="{11A84593-BAC9-435C-90A4-78041AE344CB}"/>
                </a:ext>
              </a:extLst>
            </p:cNvPr>
            <p:cNvSpPr>
              <a:spLocks noChangeArrowheads="1"/>
            </p:cNvSpPr>
            <p:nvPr/>
          </p:nvSpPr>
          <p:spPr bwMode="auto">
            <a:xfrm>
              <a:off x="595" y="81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x</a:t>
              </a:r>
              <a:r>
                <a:rPr kumimoji="1" lang="en-US" altLang="zh-CN" b="1" baseline="-30000">
                  <a:latin typeface="Times New Roman" panose="02020603050405020304" pitchFamily="18" charset="0"/>
                </a:rPr>
                <a:t>1</a:t>
              </a:r>
            </a:p>
          </p:txBody>
        </p:sp>
        <p:sp>
          <p:nvSpPr>
            <p:cNvPr id="72719" name="Rectangle 48">
              <a:extLst>
                <a:ext uri="{FF2B5EF4-FFF2-40B4-BE49-F238E27FC236}">
                  <a16:creationId xmlns:a16="http://schemas.microsoft.com/office/drawing/2014/main" id="{07D87138-AFDD-46C7-BDAB-4848CDE9FB33}"/>
                </a:ext>
              </a:extLst>
            </p:cNvPr>
            <p:cNvSpPr>
              <a:spLocks noChangeArrowheads="1"/>
            </p:cNvSpPr>
            <p:nvPr/>
          </p:nvSpPr>
          <p:spPr bwMode="auto">
            <a:xfrm>
              <a:off x="5088" y="80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o</a:t>
              </a:r>
              <a:r>
                <a:rPr kumimoji="1" lang="en-US" altLang="zh-CN" b="1" baseline="-30000">
                  <a:latin typeface="Times New Roman" panose="02020603050405020304" pitchFamily="18" charset="0"/>
                </a:rPr>
                <a:t>1</a:t>
              </a:r>
            </a:p>
          </p:txBody>
        </p:sp>
        <p:sp>
          <p:nvSpPr>
            <p:cNvPr id="72720" name="Rectangle 49">
              <a:extLst>
                <a:ext uri="{FF2B5EF4-FFF2-40B4-BE49-F238E27FC236}">
                  <a16:creationId xmlns:a16="http://schemas.microsoft.com/office/drawing/2014/main" id="{9E89A450-071D-4464-97A5-DBDFE5CE2D55}"/>
                </a:ext>
              </a:extLst>
            </p:cNvPr>
            <p:cNvSpPr>
              <a:spLocks noChangeArrowheads="1"/>
            </p:cNvSpPr>
            <p:nvPr/>
          </p:nvSpPr>
          <p:spPr bwMode="auto">
            <a:xfrm>
              <a:off x="4272" y="3552"/>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b="1">
                  <a:latin typeface="Times New Roman" panose="02020603050405020304" pitchFamily="18" charset="0"/>
                </a:rPr>
                <a:t>输出层</a:t>
              </a:r>
            </a:p>
          </p:txBody>
        </p:sp>
        <p:sp>
          <p:nvSpPr>
            <p:cNvPr id="72721" name="Rectangle 50">
              <a:extLst>
                <a:ext uri="{FF2B5EF4-FFF2-40B4-BE49-F238E27FC236}">
                  <a16:creationId xmlns:a16="http://schemas.microsoft.com/office/drawing/2014/main" id="{54AD85F6-BD97-44BE-86B5-0BC9959ABAE2}"/>
                </a:ext>
              </a:extLst>
            </p:cNvPr>
            <p:cNvSpPr>
              <a:spLocks noChangeArrowheads="1"/>
            </p:cNvSpPr>
            <p:nvPr/>
          </p:nvSpPr>
          <p:spPr bwMode="auto">
            <a:xfrm>
              <a:off x="2592" y="3552"/>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b="1">
                  <a:latin typeface="Times New Roman" panose="02020603050405020304" pitchFamily="18" charset="0"/>
                </a:rPr>
                <a:t>隐藏层</a:t>
              </a:r>
            </a:p>
          </p:txBody>
        </p:sp>
        <p:sp>
          <p:nvSpPr>
            <p:cNvPr id="72722" name="Rectangle 51">
              <a:extLst>
                <a:ext uri="{FF2B5EF4-FFF2-40B4-BE49-F238E27FC236}">
                  <a16:creationId xmlns:a16="http://schemas.microsoft.com/office/drawing/2014/main" id="{BF9C847F-7DF4-4070-A476-12810E42CBE8}"/>
                </a:ext>
              </a:extLst>
            </p:cNvPr>
            <p:cNvSpPr>
              <a:spLocks noChangeArrowheads="1"/>
            </p:cNvSpPr>
            <p:nvPr/>
          </p:nvSpPr>
          <p:spPr bwMode="auto">
            <a:xfrm>
              <a:off x="960" y="3542"/>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b="1">
                  <a:latin typeface="Times New Roman" panose="02020603050405020304" pitchFamily="18" charset="0"/>
                </a:rPr>
                <a:t>输入层</a:t>
              </a:r>
            </a:p>
          </p:txBody>
        </p:sp>
        <p:sp>
          <p:nvSpPr>
            <p:cNvPr id="72723" name="Rectangle 52">
              <a:extLst>
                <a:ext uri="{FF2B5EF4-FFF2-40B4-BE49-F238E27FC236}">
                  <a16:creationId xmlns:a16="http://schemas.microsoft.com/office/drawing/2014/main" id="{DEBAD968-E0E3-4F59-8644-E379C414FAD9}"/>
                </a:ext>
              </a:extLst>
            </p:cNvPr>
            <p:cNvSpPr>
              <a:spLocks noChangeArrowheads="1"/>
            </p:cNvSpPr>
            <p:nvPr/>
          </p:nvSpPr>
          <p:spPr bwMode="auto">
            <a:xfrm>
              <a:off x="604" y="1584"/>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x</a:t>
              </a:r>
              <a:r>
                <a:rPr kumimoji="1" lang="en-US" altLang="zh-CN" b="1" baseline="-30000">
                  <a:latin typeface="Times New Roman" panose="02020603050405020304" pitchFamily="18" charset="0"/>
                </a:rPr>
                <a:t>2</a:t>
              </a:r>
            </a:p>
          </p:txBody>
        </p:sp>
        <p:sp>
          <p:nvSpPr>
            <p:cNvPr id="72724" name="Rectangle 53">
              <a:extLst>
                <a:ext uri="{FF2B5EF4-FFF2-40B4-BE49-F238E27FC236}">
                  <a16:creationId xmlns:a16="http://schemas.microsoft.com/office/drawing/2014/main" id="{32F52D26-90D9-4C76-96EA-451F6CD63C37}"/>
                </a:ext>
              </a:extLst>
            </p:cNvPr>
            <p:cNvSpPr>
              <a:spLocks noChangeArrowheads="1"/>
            </p:cNvSpPr>
            <p:nvPr/>
          </p:nvSpPr>
          <p:spPr bwMode="auto">
            <a:xfrm>
              <a:off x="5080" y="1536"/>
              <a:ext cx="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o</a:t>
              </a:r>
              <a:r>
                <a:rPr kumimoji="1" lang="en-US" altLang="zh-CN" b="1" baseline="-30000">
                  <a:latin typeface="Times New Roman" panose="02020603050405020304" pitchFamily="18" charset="0"/>
                </a:rPr>
                <a:t>2</a:t>
              </a:r>
            </a:p>
          </p:txBody>
        </p:sp>
        <p:sp>
          <p:nvSpPr>
            <p:cNvPr id="72725" name="Rectangle 54">
              <a:extLst>
                <a:ext uri="{FF2B5EF4-FFF2-40B4-BE49-F238E27FC236}">
                  <a16:creationId xmlns:a16="http://schemas.microsoft.com/office/drawing/2014/main" id="{80B578E8-08FB-44F1-8AEB-E71E9851271D}"/>
                </a:ext>
              </a:extLst>
            </p:cNvPr>
            <p:cNvSpPr>
              <a:spLocks noChangeArrowheads="1"/>
            </p:cNvSpPr>
            <p:nvPr/>
          </p:nvSpPr>
          <p:spPr bwMode="auto">
            <a:xfrm>
              <a:off x="5088" y="3024"/>
              <a:ext cx="2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o</a:t>
              </a:r>
              <a:r>
                <a:rPr kumimoji="1" lang="en-US" altLang="zh-CN" b="1" baseline="-30000">
                  <a:latin typeface="Times New Roman" panose="02020603050405020304" pitchFamily="18" charset="0"/>
                </a:rPr>
                <a:t>m</a:t>
              </a:r>
            </a:p>
          </p:txBody>
        </p:sp>
        <p:sp>
          <p:nvSpPr>
            <p:cNvPr id="72726" name="Rectangle 55">
              <a:extLst>
                <a:ext uri="{FF2B5EF4-FFF2-40B4-BE49-F238E27FC236}">
                  <a16:creationId xmlns:a16="http://schemas.microsoft.com/office/drawing/2014/main" id="{F8238E44-1519-400C-A4B2-90ED687E84B1}"/>
                </a:ext>
              </a:extLst>
            </p:cNvPr>
            <p:cNvSpPr>
              <a:spLocks noChangeArrowheads="1"/>
            </p:cNvSpPr>
            <p:nvPr/>
          </p:nvSpPr>
          <p:spPr bwMode="auto">
            <a:xfrm>
              <a:off x="604" y="3024"/>
              <a:ext cx="2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x</a:t>
              </a:r>
              <a:r>
                <a:rPr kumimoji="1" lang="en-US" altLang="zh-CN" b="1" baseline="-30000">
                  <a:latin typeface="Times New Roman" panose="02020603050405020304" pitchFamily="18" charset="0"/>
                </a:rPr>
                <a:t>n</a:t>
              </a:r>
            </a:p>
          </p:txBody>
        </p:sp>
        <p:sp>
          <p:nvSpPr>
            <p:cNvPr id="72727" name="Rectangle 56">
              <a:extLst>
                <a:ext uri="{FF2B5EF4-FFF2-40B4-BE49-F238E27FC236}">
                  <a16:creationId xmlns:a16="http://schemas.microsoft.com/office/drawing/2014/main" id="{EB8BDFDB-74BA-4164-934D-388BBE365EC7}"/>
                </a:ext>
              </a:extLst>
            </p:cNvPr>
            <p:cNvSpPr>
              <a:spLocks noChangeArrowheads="1"/>
            </p:cNvSpPr>
            <p:nvPr/>
          </p:nvSpPr>
          <p:spPr bwMode="auto">
            <a:xfrm>
              <a:off x="1114" y="248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28" name="Rectangle 57">
              <a:extLst>
                <a:ext uri="{FF2B5EF4-FFF2-40B4-BE49-F238E27FC236}">
                  <a16:creationId xmlns:a16="http://schemas.microsoft.com/office/drawing/2014/main" id="{42B97D71-0F07-4845-8F14-B85A6F57E706}"/>
                </a:ext>
              </a:extLst>
            </p:cNvPr>
            <p:cNvSpPr>
              <a:spLocks noChangeArrowheads="1"/>
            </p:cNvSpPr>
            <p:nvPr/>
          </p:nvSpPr>
          <p:spPr bwMode="auto">
            <a:xfrm>
              <a:off x="2208" y="24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29" name="Rectangle 58">
              <a:extLst>
                <a:ext uri="{FF2B5EF4-FFF2-40B4-BE49-F238E27FC236}">
                  <a16:creationId xmlns:a16="http://schemas.microsoft.com/office/drawing/2014/main" id="{470FC637-CB6F-4543-8FCB-0C94DB79A873}"/>
                </a:ext>
              </a:extLst>
            </p:cNvPr>
            <p:cNvSpPr>
              <a:spLocks noChangeArrowheads="1"/>
            </p:cNvSpPr>
            <p:nvPr/>
          </p:nvSpPr>
          <p:spPr bwMode="auto">
            <a:xfrm>
              <a:off x="3120" y="249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30" name="Rectangle 59">
              <a:extLst>
                <a:ext uri="{FF2B5EF4-FFF2-40B4-BE49-F238E27FC236}">
                  <a16:creationId xmlns:a16="http://schemas.microsoft.com/office/drawing/2014/main" id="{3028790A-0FE0-4659-9157-5993AEEA51A5}"/>
                </a:ext>
              </a:extLst>
            </p:cNvPr>
            <p:cNvSpPr>
              <a:spLocks noChangeArrowheads="1"/>
            </p:cNvSpPr>
            <p:nvPr/>
          </p:nvSpPr>
          <p:spPr bwMode="auto">
            <a:xfrm>
              <a:off x="4495" y="254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31" name="Rectangle 60">
              <a:extLst>
                <a:ext uri="{FF2B5EF4-FFF2-40B4-BE49-F238E27FC236}">
                  <a16:creationId xmlns:a16="http://schemas.microsoft.com/office/drawing/2014/main" id="{6F4E2E54-1C2E-4409-9490-F4BB695F918F}"/>
                </a:ext>
              </a:extLst>
            </p:cNvPr>
            <p:cNvSpPr>
              <a:spLocks noChangeArrowheads="1"/>
            </p:cNvSpPr>
            <p:nvPr/>
          </p:nvSpPr>
          <p:spPr bwMode="auto">
            <a:xfrm>
              <a:off x="5040" y="254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32" name="Rectangle 61">
              <a:extLst>
                <a:ext uri="{FF2B5EF4-FFF2-40B4-BE49-F238E27FC236}">
                  <a16:creationId xmlns:a16="http://schemas.microsoft.com/office/drawing/2014/main" id="{2B8F470F-09B9-4994-9D27-6196B7599B8F}"/>
                </a:ext>
              </a:extLst>
            </p:cNvPr>
            <p:cNvSpPr>
              <a:spLocks noChangeArrowheads="1"/>
            </p:cNvSpPr>
            <p:nvPr/>
          </p:nvSpPr>
          <p:spPr bwMode="auto">
            <a:xfrm>
              <a:off x="576" y="2493"/>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sp>
          <p:nvSpPr>
            <p:cNvPr id="72733" name="Rectangle 62">
              <a:extLst>
                <a:ext uri="{FF2B5EF4-FFF2-40B4-BE49-F238E27FC236}">
                  <a16:creationId xmlns:a16="http://schemas.microsoft.com/office/drawing/2014/main" id="{DB1CAC04-BDA2-4DF1-A34A-EA37BCEF333A}"/>
                </a:ext>
              </a:extLst>
            </p:cNvPr>
            <p:cNvSpPr>
              <a:spLocks noChangeArrowheads="1"/>
            </p:cNvSpPr>
            <p:nvPr/>
          </p:nvSpPr>
          <p:spPr bwMode="auto">
            <a:xfrm>
              <a:off x="3871" y="2521"/>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b="1">
                  <a:latin typeface="Times New Roman" panose="02020603050405020304" pitchFamily="18" charset="0"/>
                </a:rPr>
                <a:t>…</a:t>
              </a:r>
            </a:p>
          </p:txBody>
        </p:sp>
      </p:grpSp>
      <p:grpSp>
        <p:nvGrpSpPr>
          <p:cNvPr id="4" name="Group 63">
            <a:extLst>
              <a:ext uri="{FF2B5EF4-FFF2-40B4-BE49-F238E27FC236}">
                <a16:creationId xmlns:a16="http://schemas.microsoft.com/office/drawing/2014/main" id="{65A5C3CD-6480-412A-965C-4DC0DD44F426}"/>
              </a:ext>
            </a:extLst>
          </p:cNvPr>
          <p:cNvGrpSpPr>
            <a:grpSpLocks/>
          </p:cNvGrpSpPr>
          <p:nvPr/>
        </p:nvGrpSpPr>
        <p:grpSpPr bwMode="auto">
          <a:xfrm>
            <a:off x="2484438" y="1773238"/>
            <a:ext cx="4495800" cy="366712"/>
            <a:chOff x="1584" y="864"/>
            <a:chExt cx="2832" cy="231"/>
          </a:xfrm>
        </p:grpSpPr>
        <p:sp>
          <p:nvSpPr>
            <p:cNvPr id="72713" name="Text Box 64">
              <a:extLst>
                <a:ext uri="{FF2B5EF4-FFF2-40B4-BE49-F238E27FC236}">
                  <a16:creationId xmlns:a16="http://schemas.microsoft.com/office/drawing/2014/main" id="{1D94E536-8087-4D34-B411-BC842C42C45E}"/>
                </a:ext>
              </a:extLst>
            </p:cNvPr>
            <p:cNvSpPr txBox="1">
              <a:spLocks noChangeArrowheads="1"/>
            </p:cNvSpPr>
            <p:nvPr/>
          </p:nvSpPr>
          <p:spPr bwMode="auto">
            <a:xfrm>
              <a:off x="1584"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(1)</a:t>
              </a:r>
              <a:endParaRPr lang="en-US" altLang="zh-CN" sz="1800" b="1">
                <a:latin typeface="Times New Roman" panose="02020603050405020304" pitchFamily="18" charset="0"/>
              </a:endParaRPr>
            </a:p>
          </p:txBody>
        </p:sp>
        <p:sp>
          <p:nvSpPr>
            <p:cNvPr id="72714" name="Text Box 65">
              <a:extLst>
                <a:ext uri="{FF2B5EF4-FFF2-40B4-BE49-F238E27FC236}">
                  <a16:creationId xmlns:a16="http://schemas.microsoft.com/office/drawing/2014/main" id="{CD11F071-F2D9-4037-B010-AF8CCB706321}"/>
                </a:ext>
              </a:extLst>
            </p:cNvPr>
            <p:cNvSpPr txBox="1">
              <a:spLocks noChangeArrowheads="1"/>
            </p:cNvSpPr>
            <p:nvPr/>
          </p:nvSpPr>
          <p:spPr bwMode="auto">
            <a:xfrm>
              <a:off x="2592"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(2)</a:t>
              </a:r>
              <a:endParaRPr lang="en-US" altLang="zh-CN" sz="1800" b="1">
                <a:latin typeface="Times New Roman" panose="02020603050405020304" pitchFamily="18" charset="0"/>
              </a:endParaRPr>
            </a:p>
          </p:txBody>
        </p:sp>
        <p:sp>
          <p:nvSpPr>
            <p:cNvPr id="72715" name="Text Box 66">
              <a:extLst>
                <a:ext uri="{FF2B5EF4-FFF2-40B4-BE49-F238E27FC236}">
                  <a16:creationId xmlns:a16="http://schemas.microsoft.com/office/drawing/2014/main" id="{AF255FD9-9260-4158-BD62-F4A43401E4B0}"/>
                </a:ext>
              </a:extLst>
            </p:cNvPr>
            <p:cNvSpPr txBox="1">
              <a:spLocks noChangeArrowheads="1"/>
            </p:cNvSpPr>
            <p:nvPr/>
          </p:nvSpPr>
          <p:spPr bwMode="auto">
            <a:xfrm>
              <a:off x="3360" y="864"/>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(3)</a:t>
              </a:r>
              <a:endParaRPr lang="en-US" altLang="zh-CN" sz="1800" b="1">
                <a:latin typeface="Times New Roman" panose="02020603050405020304" pitchFamily="18" charset="0"/>
              </a:endParaRPr>
            </a:p>
          </p:txBody>
        </p:sp>
        <p:sp>
          <p:nvSpPr>
            <p:cNvPr id="72716" name="Text Box 67">
              <a:extLst>
                <a:ext uri="{FF2B5EF4-FFF2-40B4-BE49-F238E27FC236}">
                  <a16:creationId xmlns:a16="http://schemas.microsoft.com/office/drawing/2014/main" id="{F15E2F36-C209-4161-8F99-25017D32A3CB}"/>
                </a:ext>
              </a:extLst>
            </p:cNvPr>
            <p:cNvSpPr txBox="1">
              <a:spLocks noChangeArrowheads="1"/>
            </p:cNvSpPr>
            <p:nvPr/>
          </p:nvSpPr>
          <p:spPr bwMode="auto">
            <a:xfrm>
              <a:off x="4032" y="864"/>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sz="1800" b="1">
                  <a:latin typeface="Times New Roman" panose="02020603050405020304" pitchFamily="18" charset="0"/>
                </a:rPr>
                <a:t>W</a:t>
              </a:r>
              <a:r>
                <a:rPr lang="en-US" altLang="zh-CN" sz="1800" b="1" baseline="30000">
                  <a:latin typeface="Times New Roman" panose="02020603050405020304" pitchFamily="18" charset="0"/>
                </a:rPr>
                <a:t>(L)</a:t>
              </a:r>
              <a:endParaRPr lang="en-US" altLang="zh-CN" sz="1800" b="1">
                <a:latin typeface="Times New Roman" panose="02020603050405020304" pitchFamily="18" charset="0"/>
              </a:endParaRPr>
            </a:p>
          </p:txBody>
        </p:sp>
      </p:grpSp>
      <p:sp>
        <p:nvSpPr>
          <p:cNvPr id="1181764" name="Text Box 68">
            <a:extLst>
              <a:ext uri="{FF2B5EF4-FFF2-40B4-BE49-F238E27FC236}">
                <a16:creationId xmlns:a16="http://schemas.microsoft.com/office/drawing/2014/main" id="{33388AD8-26D4-4DBC-85E9-53C63EE13DDF}"/>
              </a:ext>
            </a:extLst>
          </p:cNvPr>
          <p:cNvSpPr txBox="1">
            <a:spLocks noChangeArrowheads="1"/>
          </p:cNvSpPr>
          <p:nvPr/>
        </p:nvSpPr>
        <p:spPr bwMode="auto">
          <a:xfrm>
            <a:off x="604838" y="1316038"/>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zh-CN" altLang="en-US" sz="2400" b="1">
                <a:solidFill>
                  <a:srgbClr val="C00000"/>
                </a:solidFill>
                <a:latin typeface="幼圆" panose="02010509060101010101" pitchFamily="49" charset="-122"/>
                <a:ea typeface="幼圆" panose="02010509060101010101" pitchFamily="49" charset="-122"/>
              </a:rPr>
              <a:t>网络的拓扑结构</a:t>
            </a:r>
            <a:endParaRPr kumimoji="1" lang="zh-CN" altLang="en-US" sz="2400" b="1">
              <a:solidFill>
                <a:srgbClr val="C00000"/>
              </a:solidFill>
              <a:latin typeface="幼圆" panose="02010509060101010101" pitchFamily="49" charset="-122"/>
              <a:ea typeface="幼圆"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1181764"/>
                                        </p:tgtEl>
                                        <p:attrNameLst>
                                          <p:attrName>style.visibility</p:attrName>
                                        </p:attrNameLst>
                                      </p:cBhvr>
                                      <p:to>
                                        <p:strVal val="visible"/>
                                      </p:to>
                                    </p:set>
                                    <p:animEffect transition="in" filter="box(out)">
                                      <p:cBhvr>
                                        <p:cTn id="19" dur="500"/>
                                        <p:tgtEl>
                                          <p:spTgt spid="1181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64"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14" name="Rectangle 52">
            <a:extLst>
              <a:ext uri="{FF2B5EF4-FFF2-40B4-BE49-F238E27FC236}">
                <a16:creationId xmlns:a16="http://schemas.microsoft.com/office/drawing/2014/main" id="{3E011717-D06D-4360-A3D5-61BDE007C3D8}"/>
              </a:ext>
            </a:extLst>
          </p:cNvPr>
          <p:cNvSpPr>
            <a:spLocks noGrp="1" noChangeArrowheads="1"/>
          </p:cNvSpPr>
          <p:nvPr>
            <p:ph type="title"/>
          </p:nvPr>
        </p:nvSpPr>
        <p:spPr>
          <a:xfrm>
            <a:off x="673100" y="44450"/>
            <a:ext cx="7772400" cy="11430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多层感知机</a:t>
            </a:r>
          </a:p>
        </p:txBody>
      </p:sp>
      <p:sp>
        <p:nvSpPr>
          <p:cNvPr id="74755" name="日期占位符 2">
            <a:extLst>
              <a:ext uri="{FF2B5EF4-FFF2-40B4-BE49-F238E27FC236}">
                <a16:creationId xmlns:a16="http://schemas.microsoft.com/office/drawing/2014/main" id="{46B49EC1-9F40-43EE-99E6-E39A4F3B943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96EEE344-151B-4FD7-A6AB-5654E5553B95}"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74756" name="页脚占位符 3">
            <a:extLst>
              <a:ext uri="{FF2B5EF4-FFF2-40B4-BE49-F238E27FC236}">
                <a16:creationId xmlns:a16="http://schemas.microsoft.com/office/drawing/2014/main" id="{6E456040-7D17-45F3-A564-D9692AEAE6D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74757" name="灯片编号占位符 4">
            <a:extLst>
              <a:ext uri="{FF2B5EF4-FFF2-40B4-BE49-F238E27FC236}">
                <a16:creationId xmlns:a16="http://schemas.microsoft.com/office/drawing/2014/main" id="{51B9F239-9D19-4BED-B399-7959CEC63B2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9BFB255-C20D-4BD2-A224-7CE1A56BBEDF}" type="slidenum">
              <a:rPr lang="en-US" altLang="zh-CN" sz="1400">
                <a:latin typeface="Arial" panose="020B0604020202020204" pitchFamily="34" charset="0"/>
              </a:rPr>
              <a:pPr>
                <a:lnSpc>
                  <a:spcPct val="100000"/>
                </a:lnSpc>
                <a:spcBef>
                  <a:spcPct val="0"/>
                </a:spcBef>
                <a:buClrTx/>
                <a:buFontTx/>
                <a:buNone/>
              </a:pPr>
              <a:t>27</a:t>
            </a:fld>
            <a:endParaRPr lang="en-US" altLang="zh-CN" sz="1400">
              <a:latin typeface="Arial" panose="020B0604020202020204" pitchFamily="34" charset="0"/>
            </a:endParaRPr>
          </a:p>
        </p:txBody>
      </p:sp>
      <p:grpSp>
        <p:nvGrpSpPr>
          <p:cNvPr id="2" name="Group 4">
            <a:extLst>
              <a:ext uri="{FF2B5EF4-FFF2-40B4-BE49-F238E27FC236}">
                <a16:creationId xmlns:a16="http://schemas.microsoft.com/office/drawing/2014/main" id="{99F76B04-461B-443C-A1FF-3CF3EB9C65BC}"/>
              </a:ext>
            </a:extLst>
          </p:cNvPr>
          <p:cNvGrpSpPr>
            <a:grpSpLocks/>
          </p:cNvGrpSpPr>
          <p:nvPr/>
        </p:nvGrpSpPr>
        <p:grpSpPr bwMode="auto">
          <a:xfrm>
            <a:off x="663575" y="2679700"/>
            <a:ext cx="2808288" cy="3268663"/>
            <a:chOff x="816" y="1423"/>
            <a:chExt cx="1757" cy="2369"/>
          </a:xfrm>
        </p:grpSpPr>
        <p:graphicFrame>
          <p:nvGraphicFramePr>
            <p:cNvPr id="74802" name="Object 5">
              <a:extLst>
                <a:ext uri="{FF2B5EF4-FFF2-40B4-BE49-F238E27FC236}">
                  <a16:creationId xmlns:a16="http://schemas.microsoft.com/office/drawing/2014/main" id="{E77A6EF3-0639-41E3-9B72-BBBE40B305E8}"/>
                </a:ext>
              </a:extLst>
            </p:cNvPr>
            <p:cNvGraphicFramePr>
              <a:graphicFrameLocks noChangeAspect="1"/>
            </p:cNvGraphicFramePr>
            <p:nvPr/>
          </p:nvGraphicFramePr>
          <p:xfrm>
            <a:off x="816" y="1728"/>
            <a:ext cx="1757" cy="2064"/>
          </p:xfrm>
          <a:graphic>
            <a:graphicData uri="http://schemas.openxmlformats.org/presentationml/2006/ole">
              <mc:AlternateContent xmlns:mc="http://schemas.openxmlformats.org/markup-compatibility/2006">
                <mc:Choice xmlns:v="urn:schemas-microsoft-com:vml" Requires="v">
                  <p:oleObj spid="_x0000_s74806" name="Picture" r:id="rId4" imgW="1142367" imgH="1345004" progId="Word.Picture.8">
                    <p:embed/>
                  </p:oleObj>
                </mc:Choice>
                <mc:Fallback>
                  <p:oleObj name="Picture" r:id="rId4" imgW="1142367" imgH="1345004"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728"/>
                          <a:ext cx="1757" cy="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3" name="Text Box 6">
              <a:extLst>
                <a:ext uri="{FF2B5EF4-FFF2-40B4-BE49-F238E27FC236}">
                  <a16:creationId xmlns:a16="http://schemas.microsoft.com/office/drawing/2014/main" id="{6ADACBDA-D87D-4E4B-82C8-F1B56AFFDC80}"/>
                </a:ext>
              </a:extLst>
            </p:cNvPr>
            <p:cNvSpPr txBox="1">
              <a:spLocks noChangeArrowheads="1"/>
            </p:cNvSpPr>
            <p:nvPr/>
          </p:nvSpPr>
          <p:spPr bwMode="auto">
            <a:xfrm>
              <a:off x="1009" y="1423"/>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zh-CN" altLang="en-US" b="1">
                  <a:latin typeface="Times New Roman" panose="02020603050405020304" pitchFamily="18" charset="0"/>
                </a:rPr>
                <a:t>双层感知器</a:t>
              </a:r>
              <a:endParaRPr kumimoji="1" lang="zh-CN" altLang="en-US">
                <a:latin typeface="Times New Roman" panose="02020603050405020304" pitchFamily="18" charset="0"/>
              </a:endParaRPr>
            </a:p>
          </p:txBody>
        </p:sp>
      </p:grpSp>
      <p:grpSp>
        <p:nvGrpSpPr>
          <p:cNvPr id="3" name="Group 7">
            <a:extLst>
              <a:ext uri="{FF2B5EF4-FFF2-40B4-BE49-F238E27FC236}">
                <a16:creationId xmlns:a16="http://schemas.microsoft.com/office/drawing/2014/main" id="{41808B16-8F0A-4AEC-873D-DE65C8B246FD}"/>
              </a:ext>
            </a:extLst>
          </p:cNvPr>
          <p:cNvGrpSpPr>
            <a:grpSpLocks/>
          </p:cNvGrpSpPr>
          <p:nvPr/>
        </p:nvGrpSpPr>
        <p:grpSpPr bwMode="auto">
          <a:xfrm>
            <a:off x="2871788" y="2690813"/>
            <a:ext cx="3213100" cy="3294062"/>
            <a:chOff x="2880" y="1286"/>
            <a:chExt cx="2448" cy="2554"/>
          </a:xfrm>
        </p:grpSpPr>
        <p:graphicFrame>
          <p:nvGraphicFramePr>
            <p:cNvPr id="74800" name="Object 8">
              <a:extLst>
                <a:ext uri="{FF2B5EF4-FFF2-40B4-BE49-F238E27FC236}">
                  <a16:creationId xmlns:a16="http://schemas.microsoft.com/office/drawing/2014/main" id="{CEABD63A-5E2F-4389-9FED-7663F39D8860}"/>
                </a:ext>
              </a:extLst>
            </p:cNvPr>
            <p:cNvGraphicFramePr>
              <a:graphicFrameLocks noChangeAspect="1"/>
            </p:cNvGraphicFramePr>
            <p:nvPr/>
          </p:nvGraphicFramePr>
          <p:xfrm>
            <a:off x="2880" y="1824"/>
            <a:ext cx="2448" cy="2016"/>
          </p:xfrm>
          <a:graphic>
            <a:graphicData uri="http://schemas.openxmlformats.org/presentationml/2006/ole">
              <mc:AlternateContent xmlns:mc="http://schemas.openxmlformats.org/markup-compatibility/2006">
                <mc:Choice xmlns:v="urn:schemas-microsoft-com:vml" Requires="v">
                  <p:oleObj spid="_x0000_s74807" name="图片" r:id="rId6" imgW="2131060" imgH="1343660" progId="Word.Picture.8">
                    <p:embed/>
                  </p:oleObj>
                </mc:Choice>
                <mc:Fallback>
                  <p:oleObj name="图片" r:id="rId6" imgW="2131060" imgH="1343660"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824"/>
                          <a:ext cx="2448"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1" name="Text Box 9">
              <a:extLst>
                <a:ext uri="{FF2B5EF4-FFF2-40B4-BE49-F238E27FC236}">
                  <a16:creationId xmlns:a16="http://schemas.microsoft.com/office/drawing/2014/main" id="{3750BB7D-1DD2-44A1-8A0E-3BE9BF5C381C}"/>
                </a:ext>
              </a:extLst>
            </p:cNvPr>
            <p:cNvSpPr txBox="1">
              <a:spLocks noChangeArrowheads="1"/>
            </p:cNvSpPr>
            <p:nvPr/>
          </p:nvSpPr>
          <p:spPr bwMode="auto">
            <a:xfrm>
              <a:off x="3133" y="1286"/>
              <a:ext cx="166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异或”问题分类</a:t>
              </a:r>
              <a:endParaRPr kumimoji="1" lang="zh-CN" altLang="en-US">
                <a:latin typeface="Times New Roman" panose="02020603050405020304" pitchFamily="18" charset="0"/>
              </a:endParaRPr>
            </a:p>
          </p:txBody>
        </p:sp>
      </p:grpSp>
      <p:sp>
        <p:nvSpPr>
          <p:cNvPr id="847882" name="Text Box 10">
            <a:extLst>
              <a:ext uri="{FF2B5EF4-FFF2-40B4-BE49-F238E27FC236}">
                <a16:creationId xmlns:a16="http://schemas.microsoft.com/office/drawing/2014/main" id="{B1EBA757-AF82-4B62-90CE-D7FE71517DFE}"/>
              </a:ext>
            </a:extLst>
          </p:cNvPr>
          <p:cNvSpPr txBox="1">
            <a:spLocks noChangeArrowheads="1"/>
          </p:cNvSpPr>
          <p:nvPr/>
        </p:nvSpPr>
        <p:spPr bwMode="auto">
          <a:xfrm>
            <a:off x="673100" y="1497013"/>
            <a:ext cx="652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用两计算层感知器解决“异或”问题。</a:t>
            </a:r>
            <a:endParaRPr kumimoji="1" lang="zh-CN" altLang="en-US" sz="2800">
              <a:latin typeface="幼圆" panose="02010509060101010101" pitchFamily="49" charset="-122"/>
              <a:ea typeface="幼圆" panose="02010509060101010101" pitchFamily="49" charset="-122"/>
            </a:endParaRPr>
          </a:p>
        </p:txBody>
      </p:sp>
      <p:sp>
        <p:nvSpPr>
          <p:cNvPr id="74761" name="Text Box 13">
            <a:extLst>
              <a:ext uri="{FF2B5EF4-FFF2-40B4-BE49-F238E27FC236}">
                <a16:creationId xmlns:a16="http://schemas.microsoft.com/office/drawing/2014/main" id="{362B9638-693C-4454-A2C0-B13EB2800421}"/>
              </a:ext>
            </a:extLst>
          </p:cNvPr>
          <p:cNvSpPr txBox="1">
            <a:spLocks noChangeArrowheads="1"/>
          </p:cNvSpPr>
          <p:nvPr/>
        </p:nvSpPr>
        <p:spPr bwMode="auto">
          <a:xfrm>
            <a:off x="6011863" y="2705100"/>
            <a:ext cx="237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异或”的真值表</a:t>
            </a:r>
            <a:endParaRPr kumimoji="1" lang="zh-CN" altLang="en-US" sz="2400">
              <a:latin typeface="Times New Roman" panose="02020603050405020304" pitchFamily="18" charset="0"/>
            </a:endParaRPr>
          </a:p>
        </p:txBody>
      </p:sp>
      <p:graphicFrame>
        <p:nvGraphicFramePr>
          <p:cNvPr id="847886" name="Group 14">
            <a:extLst>
              <a:ext uri="{FF2B5EF4-FFF2-40B4-BE49-F238E27FC236}">
                <a16:creationId xmlns:a16="http://schemas.microsoft.com/office/drawing/2014/main" id="{D9C3AA8C-1DF6-45EC-8549-04E3F8037959}"/>
              </a:ext>
            </a:extLst>
          </p:cNvPr>
          <p:cNvGraphicFramePr>
            <a:graphicFrameLocks noGrp="1"/>
          </p:cNvGraphicFramePr>
          <p:nvPr/>
        </p:nvGraphicFramePr>
        <p:xfrm>
          <a:off x="6149975" y="3860800"/>
          <a:ext cx="2592388" cy="2020888"/>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96427">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dirty="0">
                          <a:ln>
                            <a:noFill/>
                          </a:ln>
                          <a:solidFill>
                            <a:schemeClr val="tx1"/>
                          </a:solidFill>
                          <a:effectLst/>
                          <a:latin typeface="Arial" pitchFamily="34" charset="0"/>
                          <a:ea typeface="宋体" pitchFamily="2" charset="-122"/>
                        </a:rPr>
                        <a:t>x1</a:t>
                      </a:r>
                    </a:p>
                  </a:txBody>
                  <a:tcPr marT="45742" marB="457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x2</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y2</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o</a:t>
                      </a:r>
                    </a:p>
                  </a:txBody>
                  <a:tcPr marT="45742" marB="457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427">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2" marB="457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3518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2" marB="457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dirty="0">
                          <a:ln>
                            <a:noFill/>
                          </a:ln>
                          <a:solidFill>
                            <a:schemeClr val="accent2"/>
                          </a:solidFill>
                          <a:effectLst/>
                          <a:latin typeface="Arial" pitchFamily="34" charset="0"/>
                          <a:ea typeface="宋体" pitchFamily="2" charset="-122"/>
                        </a:rPr>
                        <a:t>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427">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2" marB="457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427">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2" marB="457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742" marB="457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882"/>
                                        </p:tgtEl>
                                        <p:attrNameLst>
                                          <p:attrName>style.visibility</p:attrName>
                                        </p:attrNameLst>
                                      </p:cBhvr>
                                      <p:to>
                                        <p:strVal val="visible"/>
                                      </p:to>
                                    </p:set>
                                    <p:animEffect transition="in" filter="box(out)">
                                      <p:cBhvr>
                                        <p:cTn id="7" dur="500"/>
                                        <p:tgtEl>
                                          <p:spTgt spid="847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47886"/>
                                        </p:tgtEl>
                                        <p:attrNameLst>
                                          <p:attrName>style.visibility</p:attrName>
                                        </p:attrNameLst>
                                      </p:cBhvr>
                                      <p:to>
                                        <p:strVal val="visible"/>
                                      </p:to>
                                    </p:set>
                                    <p:animEffect transition="in" filter="blinds(horizontal)">
                                      <p:cBhvr>
                                        <p:cTn id="22" dur="500"/>
                                        <p:tgtEl>
                                          <p:spTgt spid="847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8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Rectangle 52">
            <a:extLst>
              <a:ext uri="{FF2B5EF4-FFF2-40B4-BE49-F238E27FC236}">
                <a16:creationId xmlns:a16="http://schemas.microsoft.com/office/drawing/2014/main" id="{80B5A3DA-5EC2-4B54-93A7-20F0A887FDA6}"/>
              </a:ext>
            </a:extLst>
          </p:cNvPr>
          <p:cNvSpPr>
            <a:spLocks noGrp="1" noChangeArrowheads="1"/>
          </p:cNvSpPr>
          <p:nvPr>
            <p:ph type="title"/>
          </p:nvPr>
        </p:nvSpPr>
        <p:spPr>
          <a:xfrm>
            <a:off x="673100" y="44450"/>
            <a:ext cx="7772400" cy="11430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多层感知机</a:t>
            </a:r>
          </a:p>
        </p:txBody>
      </p:sp>
      <p:sp>
        <p:nvSpPr>
          <p:cNvPr id="76803" name="日期占位符 2">
            <a:extLst>
              <a:ext uri="{FF2B5EF4-FFF2-40B4-BE49-F238E27FC236}">
                <a16:creationId xmlns:a16="http://schemas.microsoft.com/office/drawing/2014/main" id="{E1A88EF4-BBDA-4A47-90C9-0B996380CB6A}"/>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651F8CE-E8BE-4124-9D6A-8B026E9B59E5}"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76804" name="页脚占位符 3">
            <a:extLst>
              <a:ext uri="{FF2B5EF4-FFF2-40B4-BE49-F238E27FC236}">
                <a16:creationId xmlns:a16="http://schemas.microsoft.com/office/drawing/2014/main" id="{EAF6D7F4-190B-4125-84E7-353FAF1C613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76805" name="灯片编号占位符 4">
            <a:extLst>
              <a:ext uri="{FF2B5EF4-FFF2-40B4-BE49-F238E27FC236}">
                <a16:creationId xmlns:a16="http://schemas.microsoft.com/office/drawing/2014/main" id="{0AC48D2F-E430-4580-B3F5-C44580D7E5D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30ED3F0B-66D8-4255-9BF5-5FDB2B6ADA27}" type="slidenum">
              <a:rPr lang="en-US" altLang="zh-CN" sz="1400">
                <a:latin typeface="Arial" panose="020B0604020202020204" pitchFamily="34" charset="0"/>
              </a:rPr>
              <a:pPr>
                <a:lnSpc>
                  <a:spcPct val="100000"/>
                </a:lnSpc>
                <a:spcBef>
                  <a:spcPct val="0"/>
                </a:spcBef>
                <a:buClrTx/>
                <a:buFontTx/>
                <a:buNone/>
              </a:pPr>
              <a:t>28</a:t>
            </a:fld>
            <a:endParaRPr lang="en-US" altLang="zh-CN" sz="1400">
              <a:latin typeface="Arial" panose="020B0604020202020204" pitchFamily="34" charset="0"/>
            </a:endParaRPr>
          </a:p>
        </p:txBody>
      </p:sp>
      <p:grpSp>
        <p:nvGrpSpPr>
          <p:cNvPr id="2" name="Group 4">
            <a:extLst>
              <a:ext uri="{FF2B5EF4-FFF2-40B4-BE49-F238E27FC236}">
                <a16:creationId xmlns:a16="http://schemas.microsoft.com/office/drawing/2014/main" id="{ECF6A8CC-616F-49F9-8CF8-BDDFF7CCC534}"/>
              </a:ext>
            </a:extLst>
          </p:cNvPr>
          <p:cNvGrpSpPr>
            <a:grpSpLocks/>
          </p:cNvGrpSpPr>
          <p:nvPr/>
        </p:nvGrpSpPr>
        <p:grpSpPr bwMode="auto">
          <a:xfrm>
            <a:off x="663575" y="2679700"/>
            <a:ext cx="2808288" cy="3268663"/>
            <a:chOff x="816" y="1423"/>
            <a:chExt cx="1757" cy="2369"/>
          </a:xfrm>
        </p:grpSpPr>
        <p:graphicFrame>
          <p:nvGraphicFramePr>
            <p:cNvPr id="76850" name="Object 5">
              <a:extLst>
                <a:ext uri="{FF2B5EF4-FFF2-40B4-BE49-F238E27FC236}">
                  <a16:creationId xmlns:a16="http://schemas.microsoft.com/office/drawing/2014/main" id="{57E7F333-2282-48AA-BC10-969664048148}"/>
                </a:ext>
              </a:extLst>
            </p:cNvPr>
            <p:cNvGraphicFramePr>
              <a:graphicFrameLocks noChangeAspect="1"/>
            </p:cNvGraphicFramePr>
            <p:nvPr/>
          </p:nvGraphicFramePr>
          <p:xfrm>
            <a:off x="816" y="1728"/>
            <a:ext cx="1757" cy="2064"/>
          </p:xfrm>
          <a:graphic>
            <a:graphicData uri="http://schemas.openxmlformats.org/presentationml/2006/ole">
              <mc:AlternateContent xmlns:mc="http://schemas.openxmlformats.org/markup-compatibility/2006">
                <mc:Choice xmlns:v="urn:schemas-microsoft-com:vml" Requires="v">
                  <p:oleObj spid="_x0000_s76854" name="Picture" r:id="rId4" imgW="1142367" imgH="1345004" progId="Word.Picture.8">
                    <p:embed/>
                  </p:oleObj>
                </mc:Choice>
                <mc:Fallback>
                  <p:oleObj name="Picture" r:id="rId4" imgW="1142367" imgH="1345004"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728"/>
                          <a:ext cx="1757" cy="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51" name="Text Box 6">
              <a:extLst>
                <a:ext uri="{FF2B5EF4-FFF2-40B4-BE49-F238E27FC236}">
                  <a16:creationId xmlns:a16="http://schemas.microsoft.com/office/drawing/2014/main" id="{E4C458FE-B50C-4832-86CB-6532DC0DAD27}"/>
                </a:ext>
              </a:extLst>
            </p:cNvPr>
            <p:cNvSpPr txBox="1">
              <a:spLocks noChangeArrowheads="1"/>
            </p:cNvSpPr>
            <p:nvPr/>
          </p:nvSpPr>
          <p:spPr bwMode="auto">
            <a:xfrm>
              <a:off x="1009" y="1423"/>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zh-CN" altLang="en-US" b="1">
                  <a:latin typeface="Times New Roman" panose="02020603050405020304" pitchFamily="18" charset="0"/>
                </a:rPr>
                <a:t>双层感知器</a:t>
              </a:r>
              <a:endParaRPr kumimoji="1" lang="zh-CN" altLang="en-US">
                <a:latin typeface="Times New Roman" panose="02020603050405020304" pitchFamily="18" charset="0"/>
              </a:endParaRPr>
            </a:p>
          </p:txBody>
        </p:sp>
      </p:grpSp>
      <p:grpSp>
        <p:nvGrpSpPr>
          <p:cNvPr id="3" name="Group 7">
            <a:extLst>
              <a:ext uri="{FF2B5EF4-FFF2-40B4-BE49-F238E27FC236}">
                <a16:creationId xmlns:a16="http://schemas.microsoft.com/office/drawing/2014/main" id="{F8432921-C7EC-45C0-8659-323DB38349C1}"/>
              </a:ext>
            </a:extLst>
          </p:cNvPr>
          <p:cNvGrpSpPr>
            <a:grpSpLocks/>
          </p:cNvGrpSpPr>
          <p:nvPr/>
        </p:nvGrpSpPr>
        <p:grpSpPr bwMode="auto">
          <a:xfrm>
            <a:off x="2871788" y="2690813"/>
            <a:ext cx="3213100" cy="3294062"/>
            <a:chOff x="2880" y="1286"/>
            <a:chExt cx="2448" cy="2554"/>
          </a:xfrm>
        </p:grpSpPr>
        <p:graphicFrame>
          <p:nvGraphicFramePr>
            <p:cNvPr id="76848" name="Object 8">
              <a:extLst>
                <a:ext uri="{FF2B5EF4-FFF2-40B4-BE49-F238E27FC236}">
                  <a16:creationId xmlns:a16="http://schemas.microsoft.com/office/drawing/2014/main" id="{8B2DEE49-5A22-410E-8093-7D9C9A875402}"/>
                </a:ext>
              </a:extLst>
            </p:cNvPr>
            <p:cNvGraphicFramePr>
              <a:graphicFrameLocks noChangeAspect="1"/>
            </p:cNvGraphicFramePr>
            <p:nvPr/>
          </p:nvGraphicFramePr>
          <p:xfrm>
            <a:off x="2880" y="1824"/>
            <a:ext cx="2448" cy="2016"/>
          </p:xfrm>
          <a:graphic>
            <a:graphicData uri="http://schemas.openxmlformats.org/presentationml/2006/ole">
              <mc:AlternateContent xmlns:mc="http://schemas.openxmlformats.org/markup-compatibility/2006">
                <mc:Choice xmlns:v="urn:schemas-microsoft-com:vml" Requires="v">
                  <p:oleObj spid="_x0000_s76855" name="图片" r:id="rId6" imgW="2131060" imgH="1343660" progId="Word.Picture.8">
                    <p:embed/>
                  </p:oleObj>
                </mc:Choice>
                <mc:Fallback>
                  <p:oleObj name="图片" r:id="rId6" imgW="2131060" imgH="1343660"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824"/>
                          <a:ext cx="2448"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49" name="Text Box 9">
              <a:extLst>
                <a:ext uri="{FF2B5EF4-FFF2-40B4-BE49-F238E27FC236}">
                  <a16:creationId xmlns:a16="http://schemas.microsoft.com/office/drawing/2014/main" id="{9353B04E-8CB0-4023-9246-1CC2726AE2D4}"/>
                </a:ext>
              </a:extLst>
            </p:cNvPr>
            <p:cNvSpPr txBox="1">
              <a:spLocks noChangeArrowheads="1"/>
            </p:cNvSpPr>
            <p:nvPr/>
          </p:nvSpPr>
          <p:spPr bwMode="auto">
            <a:xfrm>
              <a:off x="3078" y="1286"/>
              <a:ext cx="172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异或”问题分类</a:t>
              </a:r>
              <a:endParaRPr kumimoji="1" lang="zh-CN" altLang="en-US">
                <a:latin typeface="Times New Roman" panose="02020603050405020304" pitchFamily="18" charset="0"/>
              </a:endParaRPr>
            </a:p>
          </p:txBody>
        </p:sp>
      </p:grpSp>
      <p:sp>
        <p:nvSpPr>
          <p:cNvPr id="847882" name="Text Box 10">
            <a:extLst>
              <a:ext uri="{FF2B5EF4-FFF2-40B4-BE49-F238E27FC236}">
                <a16:creationId xmlns:a16="http://schemas.microsoft.com/office/drawing/2014/main" id="{96FD6F01-98A8-46A1-A67F-7D5B1EF95C7F}"/>
              </a:ext>
            </a:extLst>
          </p:cNvPr>
          <p:cNvSpPr txBox="1">
            <a:spLocks noChangeArrowheads="1"/>
          </p:cNvSpPr>
          <p:nvPr/>
        </p:nvSpPr>
        <p:spPr bwMode="auto">
          <a:xfrm>
            <a:off x="673100" y="1497013"/>
            <a:ext cx="652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用两计算层感知器解决“异或”问题。</a:t>
            </a:r>
            <a:endParaRPr kumimoji="1" lang="zh-CN" altLang="en-US" sz="2800">
              <a:latin typeface="幼圆" panose="02010509060101010101" pitchFamily="49" charset="-122"/>
              <a:ea typeface="幼圆" panose="02010509060101010101" pitchFamily="49" charset="-122"/>
            </a:endParaRPr>
          </a:p>
        </p:txBody>
      </p:sp>
      <p:sp>
        <p:nvSpPr>
          <p:cNvPr id="76809" name="Text Box 13">
            <a:extLst>
              <a:ext uri="{FF2B5EF4-FFF2-40B4-BE49-F238E27FC236}">
                <a16:creationId xmlns:a16="http://schemas.microsoft.com/office/drawing/2014/main" id="{5FE6F76B-F487-49EC-908D-82CCBE95641C}"/>
              </a:ext>
            </a:extLst>
          </p:cNvPr>
          <p:cNvSpPr txBox="1">
            <a:spLocks noChangeArrowheads="1"/>
          </p:cNvSpPr>
          <p:nvPr/>
        </p:nvSpPr>
        <p:spPr bwMode="auto">
          <a:xfrm>
            <a:off x="6011863" y="2705100"/>
            <a:ext cx="237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异或”的真值表</a:t>
            </a:r>
            <a:endParaRPr kumimoji="1" lang="zh-CN" altLang="en-US" sz="2400">
              <a:latin typeface="Times New Roman" panose="02020603050405020304" pitchFamily="18" charset="0"/>
            </a:endParaRPr>
          </a:p>
        </p:txBody>
      </p:sp>
      <p:graphicFrame>
        <p:nvGraphicFramePr>
          <p:cNvPr id="14" name="Group 14">
            <a:extLst>
              <a:ext uri="{FF2B5EF4-FFF2-40B4-BE49-F238E27FC236}">
                <a16:creationId xmlns:a16="http://schemas.microsoft.com/office/drawing/2014/main" id="{C3F23350-A85A-4F34-B939-BEE473AFF185}"/>
              </a:ext>
            </a:extLst>
          </p:cNvPr>
          <p:cNvGraphicFramePr>
            <a:graphicFrameLocks noGrp="1"/>
          </p:cNvGraphicFramePr>
          <p:nvPr/>
        </p:nvGraphicFramePr>
        <p:xfrm>
          <a:off x="6227763" y="3500438"/>
          <a:ext cx="2592387" cy="2054225"/>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46848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x1</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x2</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y2</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o</a:t>
                      </a: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436">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1"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436">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1"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436">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1"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436">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3" marB="4574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1" i="0" u="none" strike="noStrike" cap="none" normalizeH="0" baseline="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marT="45743" marB="457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marT="45743" marB="4574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882"/>
                                        </p:tgtEl>
                                        <p:attrNameLst>
                                          <p:attrName>style.visibility</p:attrName>
                                        </p:attrNameLst>
                                      </p:cBhvr>
                                      <p:to>
                                        <p:strVal val="visible"/>
                                      </p:to>
                                    </p:set>
                                    <p:animEffect transition="in" filter="box(out)">
                                      <p:cBhvr>
                                        <p:cTn id="7" dur="500"/>
                                        <p:tgtEl>
                                          <p:spTgt spid="847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8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2" name="Rectangle 52">
            <a:extLst>
              <a:ext uri="{FF2B5EF4-FFF2-40B4-BE49-F238E27FC236}">
                <a16:creationId xmlns:a16="http://schemas.microsoft.com/office/drawing/2014/main" id="{8AD73118-D3B5-432A-AF4F-DDAD70E7D028}"/>
              </a:ext>
            </a:extLst>
          </p:cNvPr>
          <p:cNvSpPr>
            <a:spLocks noGrp="1" noChangeArrowheads="1"/>
          </p:cNvSpPr>
          <p:nvPr>
            <p:ph type="title"/>
          </p:nvPr>
        </p:nvSpPr>
        <p:spPr>
          <a:xfrm>
            <a:off x="673100" y="44450"/>
            <a:ext cx="7772400" cy="11430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多层感知机</a:t>
            </a:r>
          </a:p>
        </p:txBody>
      </p:sp>
      <p:sp>
        <p:nvSpPr>
          <p:cNvPr id="78851" name="日期占位符 2">
            <a:extLst>
              <a:ext uri="{FF2B5EF4-FFF2-40B4-BE49-F238E27FC236}">
                <a16:creationId xmlns:a16="http://schemas.microsoft.com/office/drawing/2014/main" id="{B728CB43-9188-4AE5-87F1-3AC8F8DD07D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9EC2F8F4-24DE-480D-B8A8-5F983856AAD3}"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78852" name="页脚占位符 3">
            <a:extLst>
              <a:ext uri="{FF2B5EF4-FFF2-40B4-BE49-F238E27FC236}">
                <a16:creationId xmlns:a16="http://schemas.microsoft.com/office/drawing/2014/main" id="{489CC02A-0396-441E-85B2-DA20E152F16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78853" name="灯片编号占位符 4">
            <a:extLst>
              <a:ext uri="{FF2B5EF4-FFF2-40B4-BE49-F238E27FC236}">
                <a16:creationId xmlns:a16="http://schemas.microsoft.com/office/drawing/2014/main" id="{E5CB52A2-2D17-4D83-A610-186615BEA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6C01A12-10FC-4CE7-B3CE-FC1B2EE5F5BE}" type="slidenum">
              <a:rPr lang="en-US" altLang="zh-CN" sz="1400">
                <a:latin typeface="Arial" panose="020B0604020202020204" pitchFamily="34" charset="0"/>
              </a:rPr>
              <a:pPr>
                <a:lnSpc>
                  <a:spcPct val="100000"/>
                </a:lnSpc>
                <a:spcBef>
                  <a:spcPct val="0"/>
                </a:spcBef>
                <a:buClrTx/>
                <a:buFontTx/>
                <a:buNone/>
              </a:pPr>
              <a:t>29</a:t>
            </a:fld>
            <a:endParaRPr lang="en-US" altLang="zh-CN" sz="1400">
              <a:latin typeface="Arial" panose="020B0604020202020204" pitchFamily="34" charset="0"/>
            </a:endParaRPr>
          </a:p>
        </p:txBody>
      </p:sp>
      <p:grpSp>
        <p:nvGrpSpPr>
          <p:cNvPr id="2" name="Group 4">
            <a:extLst>
              <a:ext uri="{FF2B5EF4-FFF2-40B4-BE49-F238E27FC236}">
                <a16:creationId xmlns:a16="http://schemas.microsoft.com/office/drawing/2014/main" id="{180329F7-2218-4844-AF29-0E45C3014502}"/>
              </a:ext>
            </a:extLst>
          </p:cNvPr>
          <p:cNvGrpSpPr>
            <a:grpSpLocks/>
          </p:cNvGrpSpPr>
          <p:nvPr/>
        </p:nvGrpSpPr>
        <p:grpSpPr bwMode="auto">
          <a:xfrm>
            <a:off x="663575" y="2679700"/>
            <a:ext cx="2808288" cy="3268663"/>
            <a:chOff x="816" y="1423"/>
            <a:chExt cx="1757" cy="2369"/>
          </a:xfrm>
        </p:grpSpPr>
        <p:graphicFrame>
          <p:nvGraphicFramePr>
            <p:cNvPr id="78898" name="Object 5">
              <a:extLst>
                <a:ext uri="{FF2B5EF4-FFF2-40B4-BE49-F238E27FC236}">
                  <a16:creationId xmlns:a16="http://schemas.microsoft.com/office/drawing/2014/main" id="{340A2E8F-E34E-42B1-9F89-581BEF8F53DD}"/>
                </a:ext>
              </a:extLst>
            </p:cNvPr>
            <p:cNvGraphicFramePr>
              <a:graphicFrameLocks noChangeAspect="1"/>
            </p:cNvGraphicFramePr>
            <p:nvPr/>
          </p:nvGraphicFramePr>
          <p:xfrm>
            <a:off x="816" y="1728"/>
            <a:ext cx="1757" cy="2064"/>
          </p:xfrm>
          <a:graphic>
            <a:graphicData uri="http://schemas.openxmlformats.org/presentationml/2006/ole">
              <mc:AlternateContent xmlns:mc="http://schemas.openxmlformats.org/markup-compatibility/2006">
                <mc:Choice xmlns:v="urn:schemas-microsoft-com:vml" Requires="v">
                  <p:oleObj spid="_x0000_s78902" name="Picture" r:id="rId4" imgW="1142367" imgH="1345004" progId="Word.Picture.8">
                    <p:embed/>
                  </p:oleObj>
                </mc:Choice>
                <mc:Fallback>
                  <p:oleObj name="Picture" r:id="rId4" imgW="1142367" imgH="1345004"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728"/>
                          <a:ext cx="1757" cy="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99" name="Text Box 6">
              <a:extLst>
                <a:ext uri="{FF2B5EF4-FFF2-40B4-BE49-F238E27FC236}">
                  <a16:creationId xmlns:a16="http://schemas.microsoft.com/office/drawing/2014/main" id="{6CA6D615-BA98-49A5-9FEB-80A04DD724F1}"/>
                </a:ext>
              </a:extLst>
            </p:cNvPr>
            <p:cNvSpPr txBox="1">
              <a:spLocks noChangeArrowheads="1"/>
            </p:cNvSpPr>
            <p:nvPr/>
          </p:nvSpPr>
          <p:spPr bwMode="auto">
            <a:xfrm>
              <a:off x="1009" y="1423"/>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zh-CN" altLang="en-US" b="1">
                  <a:latin typeface="Times New Roman" panose="02020603050405020304" pitchFamily="18" charset="0"/>
                </a:rPr>
                <a:t>双层感知器</a:t>
              </a:r>
              <a:endParaRPr kumimoji="1" lang="zh-CN" altLang="en-US">
                <a:latin typeface="Times New Roman" panose="02020603050405020304" pitchFamily="18" charset="0"/>
              </a:endParaRPr>
            </a:p>
          </p:txBody>
        </p:sp>
      </p:grpSp>
      <p:grpSp>
        <p:nvGrpSpPr>
          <p:cNvPr id="3" name="Group 7">
            <a:extLst>
              <a:ext uri="{FF2B5EF4-FFF2-40B4-BE49-F238E27FC236}">
                <a16:creationId xmlns:a16="http://schemas.microsoft.com/office/drawing/2014/main" id="{EFCBF0D2-3C92-4231-94D5-52CD72195683}"/>
              </a:ext>
            </a:extLst>
          </p:cNvPr>
          <p:cNvGrpSpPr>
            <a:grpSpLocks/>
          </p:cNvGrpSpPr>
          <p:nvPr/>
        </p:nvGrpSpPr>
        <p:grpSpPr bwMode="auto">
          <a:xfrm>
            <a:off x="2871788" y="2690813"/>
            <a:ext cx="3213100" cy="3294062"/>
            <a:chOff x="2880" y="1286"/>
            <a:chExt cx="2448" cy="2554"/>
          </a:xfrm>
        </p:grpSpPr>
        <p:graphicFrame>
          <p:nvGraphicFramePr>
            <p:cNvPr id="78896" name="Object 8">
              <a:extLst>
                <a:ext uri="{FF2B5EF4-FFF2-40B4-BE49-F238E27FC236}">
                  <a16:creationId xmlns:a16="http://schemas.microsoft.com/office/drawing/2014/main" id="{D8565D2F-97B6-41B2-874E-91CAABD9CBCA}"/>
                </a:ext>
              </a:extLst>
            </p:cNvPr>
            <p:cNvGraphicFramePr>
              <a:graphicFrameLocks noChangeAspect="1"/>
            </p:cNvGraphicFramePr>
            <p:nvPr/>
          </p:nvGraphicFramePr>
          <p:xfrm>
            <a:off x="2880" y="1824"/>
            <a:ext cx="2448" cy="2016"/>
          </p:xfrm>
          <a:graphic>
            <a:graphicData uri="http://schemas.openxmlformats.org/presentationml/2006/ole">
              <mc:AlternateContent xmlns:mc="http://schemas.openxmlformats.org/markup-compatibility/2006">
                <mc:Choice xmlns:v="urn:schemas-microsoft-com:vml" Requires="v">
                  <p:oleObj spid="_x0000_s78903" name="图片" r:id="rId6" imgW="2131060" imgH="1343660" progId="Word.Picture.8">
                    <p:embed/>
                  </p:oleObj>
                </mc:Choice>
                <mc:Fallback>
                  <p:oleObj name="图片" r:id="rId6" imgW="2131060" imgH="1343660"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824"/>
                          <a:ext cx="2448"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97" name="Text Box 9">
              <a:extLst>
                <a:ext uri="{FF2B5EF4-FFF2-40B4-BE49-F238E27FC236}">
                  <a16:creationId xmlns:a16="http://schemas.microsoft.com/office/drawing/2014/main" id="{FE579CEF-B810-45CA-B9C9-48E767DBA413}"/>
                </a:ext>
              </a:extLst>
            </p:cNvPr>
            <p:cNvSpPr txBox="1">
              <a:spLocks noChangeArrowheads="1"/>
            </p:cNvSpPr>
            <p:nvPr/>
          </p:nvSpPr>
          <p:spPr bwMode="auto">
            <a:xfrm>
              <a:off x="3133" y="1286"/>
              <a:ext cx="166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异或”问题分类</a:t>
              </a:r>
              <a:endParaRPr kumimoji="1" lang="zh-CN" altLang="en-US">
                <a:latin typeface="Times New Roman" panose="02020603050405020304" pitchFamily="18" charset="0"/>
              </a:endParaRPr>
            </a:p>
          </p:txBody>
        </p:sp>
      </p:grpSp>
      <p:sp>
        <p:nvSpPr>
          <p:cNvPr id="847882" name="Text Box 10">
            <a:extLst>
              <a:ext uri="{FF2B5EF4-FFF2-40B4-BE49-F238E27FC236}">
                <a16:creationId xmlns:a16="http://schemas.microsoft.com/office/drawing/2014/main" id="{AB2E910F-1340-4AB9-A206-FA1B58DE806D}"/>
              </a:ext>
            </a:extLst>
          </p:cNvPr>
          <p:cNvSpPr txBox="1">
            <a:spLocks noChangeArrowheads="1"/>
          </p:cNvSpPr>
          <p:nvPr/>
        </p:nvSpPr>
        <p:spPr bwMode="auto">
          <a:xfrm>
            <a:off x="673100" y="1497013"/>
            <a:ext cx="652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用两计算层感知器解决“异或”问题。</a:t>
            </a:r>
            <a:endParaRPr kumimoji="1" lang="zh-CN" altLang="en-US" sz="2800">
              <a:latin typeface="幼圆" panose="02010509060101010101" pitchFamily="49" charset="-122"/>
              <a:ea typeface="幼圆" panose="02010509060101010101" pitchFamily="49" charset="-122"/>
            </a:endParaRPr>
          </a:p>
        </p:txBody>
      </p:sp>
      <p:sp>
        <p:nvSpPr>
          <p:cNvPr id="78857" name="Text Box 13">
            <a:extLst>
              <a:ext uri="{FF2B5EF4-FFF2-40B4-BE49-F238E27FC236}">
                <a16:creationId xmlns:a16="http://schemas.microsoft.com/office/drawing/2014/main" id="{BFC0BF16-21C7-429A-9744-72D0BC5AA183}"/>
              </a:ext>
            </a:extLst>
          </p:cNvPr>
          <p:cNvSpPr txBox="1">
            <a:spLocks noChangeArrowheads="1"/>
          </p:cNvSpPr>
          <p:nvPr/>
        </p:nvSpPr>
        <p:spPr bwMode="auto">
          <a:xfrm>
            <a:off x="6011863" y="2705100"/>
            <a:ext cx="237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异或”的真值表</a:t>
            </a:r>
            <a:endParaRPr kumimoji="1" lang="zh-CN" altLang="en-US" sz="2400">
              <a:latin typeface="Times New Roman" panose="02020603050405020304" pitchFamily="18" charset="0"/>
            </a:endParaRPr>
          </a:p>
        </p:txBody>
      </p:sp>
      <p:graphicFrame>
        <p:nvGraphicFramePr>
          <p:cNvPr id="15" name="Group 14">
            <a:extLst>
              <a:ext uri="{FF2B5EF4-FFF2-40B4-BE49-F238E27FC236}">
                <a16:creationId xmlns:a16="http://schemas.microsoft.com/office/drawing/2014/main" id="{84D3CAEA-5162-4F2D-9609-64ADA16F6070}"/>
              </a:ext>
            </a:extLst>
          </p:cNvPr>
          <p:cNvGraphicFramePr>
            <a:graphicFrameLocks noGrp="1"/>
          </p:cNvGraphicFramePr>
          <p:nvPr/>
        </p:nvGraphicFramePr>
        <p:xfrm>
          <a:off x="6008688" y="3716338"/>
          <a:ext cx="2592387"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endParaRPr kumimoji="0" lang="zh-CN" altLang="zh-CN" sz="2000" b="0"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882"/>
                                        </p:tgtEl>
                                        <p:attrNameLst>
                                          <p:attrName>style.visibility</p:attrName>
                                        </p:attrNameLst>
                                      </p:cBhvr>
                                      <p:to>
                                        <p:strVal val="visible"/>
                                      </p:to>
                                    </p:set>
                                    <p:animEffect transition="in" filter="box(out)">
                                      <p:cBhvr>
                                        <p:cTn id="7" dur="500"/>
                                        <p:tgtEl>
                                          <p:spTgt spid="847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1518055C-5229-4303-AE6F-E47E59DB5514}"/>
              </a:ext>
            </a:extLst>
          </p:cNvPr>
          <p:cNvSpPr>
            <a:spLocks noGrp="1" noChangeArrowheads="1"/>
          </p:cNvSpPr>
          <p:nvPr>
            <p:ph type="title"/>
          </p:nvPr>
        </p:nvSpPr>
        <p:spPr>
          <a:xfrm>
            <a:off x="571500" y="0"/>
            <a:ext cx="7543800" cy="1295400"/>
          </a:xfrm>
        </p:spPr>
        <p:txBody>
          <a:bodyPr/>
          <a:lstStyle/>
          <a:p>
            <a:pPr fontAlgn="auto">
              <a:spcAft>
                <a:spcPts val="0"/>
              </a:spcAft>
              <a:defRPr/>
            </a:pPr>
            <a:r>
              <a:rPr lang="zh-CN" altLang="en-GB" b="1">
                <a:solidFill>
                  <a:srgbClr val="3333CC"/>
                </a:solidFill>
                <a:latin typeface="黑体" panose="02010609060101010101" pitchFamily="49" charset="-122"/>
                <a:ea typeface="黑体" panose="02010609060101010101" pitchFamily="49" charset="-122"/>
              </a:rPr>
              <a:t>神经</a:t>
            </a:r>
            <a:r>
              <a:rPr lang="zh-CN" altLang="zh-CN" b="1">
                <a:solidFill>
                  <a:srgbClr val="3333CC"/>
                </a:solidFill>
                <a:latin typeface="黑体" panose="02010609060101010101" pitchFamily="49" charset="-122"/>
                <a:ea typeface="黑体" panose="02010609060101010101" pitchFamily="49" charset="-122"/>
              </a:rPr>
              <a:t>网络</a:t>
            </a:r>
            <a:endParaRPr lang="en-GB" altLang="zh-CN" b="1">
              <a:solidFill>
                <a:srgbClr val="3333CC"/>
              </a:solidFill>
              <a:latin typeface="黑体" panose="02010609060101010101" pitchFamily="49" charset="-122"/>
              <a:ea typeface="黑体" panose="02010609060101010101" pitchFamily="49" charset="-122"/>
            </a:endParaRPr>
          </a:p>
        </p:txBody>
      </p:sp>
      <p:sp>
        <p:nvSpPr>
          <p:cNvPr id="13317" name="Rectangle 3">
            <a:extLst>
              <a:ext uri="{FF2B5EF4-FFF2-40B4-BE49-F238E27FC236}">
                <a16:creationId xmlns:a16="http://schemas.microsoft.com/office/drawing/2014/main" id="{741C7D74-9FAB-4C1F-9C28-591BB059A05D}"/>
              </a:ext>
            </a:extLst>
          </p:cNvPr>
          <p:cNvSpPr>
            <a:spLocks noGrp="1" noChangeArrowheads="1"/>
          </p:cNvSpPr>
          <p:nvPr>
            <p:ph idx="1"/>
          </p:nvPr>
        </p:nvSpPr>
        <p:spPr>
          <a:xfrm>
            <a:off x="539750" y="1341438"/>
            <a:ext cx="8135938" cy="4114800"/>
          </a:xfrm>
        </p:spPr>
        <p:txBody>
          <a:bodyPr>
            <a:normAutofit fontScale="77500" lnSpcReduction="20000"/>
          </a:bodyPr>
          <a:lstStyle/>
          <a:p>
            <a:pPr fontAlgn="auto">
              <a:lnSpc>
                <a:spcPts val="3600"/>
              </a:lnSpc>
              <a:spcAft>
                <a:spcPts val="0"/>
              </a:spcAft>
              <a:defRPr/>
            </a:pPr>
            <a:r>
              <a:rPr lang="zh-CN" altLang="zh-CN" sz="2400"/>
              <a:t>神经网络（</a:t>
            </a:r>
            <a:r>
              <a:rPr lang="en-US" altLang="zh-CN" sz="2400"/>
              <a:t>neural networks, NN</a:t>
            </a:r>
            <a:r>
              <a:rPr lang="zh-CN" altLang="zh-CN" sz="2400"/>
              <a:t>），也称作人工神经网络（</a:t>
            </a:r>
            <a:r>
              <a:rPr lang="en-US" altLang="zh-CN" sz="2400"/>
              <a:t> artificial neural networks</a:t>
            </a:r>
            <a:r>
              <a:rPr lang="zh-CN" altLang="zh-CN" sz="2400"/>
              <a:t>，</a:t>
            </a:r>
            <a:r>
              <a:rPr lang="en-US" altLang="zh-CN" sz="2400"/>
              <a:t> ANN</a:t>
            </a:r>
            <a:r>
              <a:rPr lang="zh-CN" altLang="zh-CN" sz="2400"/>
              <a:t>），或神经计算</a:t>
            </a:r>
            <a:r>
              <a:rPr lang="en-US" altLang="zh-CN" sz="2400"/>
              <a:t>(neural computing</a:t>
            </a:r>
            <a:r>
              <a:rPr lang="zh-CN" altLang="zh-CN" sz="2400"/>
              <a:t>，</a:t>
            </a:r>
            <a:r>
              <a:rPr lang="en-US" altLang="zh-CN" sz="2400"/>
              <a:t> NC)</a:t>
            </a:r>
            <a:r>
              <a:rPr lang="zh-CN" altLang="zh-CN" sz="2400"/>
              <a:t>，是对人脑或生物神经网络的抽象和建模，具有从环境学习的能力，以类似生物的交互方式适应环境。神经网络是智能科学和计算智能的重要部分，以脑科学和认知神经科学的研究成果为基础，拓展智能信息处理的方法，为解决复杂问题和自动控制提供有效的途径。</a:t>
            </a:r>
            <a:endParaRPr lang="en-US" altLang="zh-CN" sz="2400"/>
          </a:p>
          <a:p>
            <a:pPr fontAlgn="auto">
              <a:lnSpc>
                <a:spcPts val="3600"/>
              </a:lnSpc>
              <a:spcAft>
                <a:spcPts val="0"/>
              </a:spcAft>
              <a:defRPr/>
            </a:pPr>
            <a:r>
              <a:rPr lang="zh-CN" altLang="zh-CN" sz="2400">
                <a:latin typeface="幼圆" panose="02010509060101010101" pitchFamily="49" charset="-122"/>
                <a:ea typeface="幼圆" panose="02010509060101010101" pitchFamily="49" charset="-122"/>
              </a:rPr>
              <a:t>一个神经网络是由简单处理元构成的规模宏大的并行分布处理器。天然具有存储经验知识和使之可用的特性。</a:t>
            </a:r>
            <a:endParaRPr lang="zh-CN" altLang="en-US" sz="2400">
              <a:latin typeface="幼圆" panose="02010509060101010101" pitchFamily="49" charset="-122"/>
              <a:ea typeface="幼圆" panose="02010509060101010101" pitchFamily="49" charset="-122"/>
            </a:endParaRPr>
          </a:p>
        </p:txBody>
      </p:sp>
      <p:sp>
        <p:nvSpPr>
          <p:cNvPr id="29700" name="日期占位符 3">
            <a:extLst>
              <a:ext uri="{FF2B5EF4-FFF2-40B4-BE49-F238E27FC236}">
                <a16:creationId xmlns:a16="http://schemas.microsoft.com/office/drawing/2014/main" id="{ECDB7D76-31C2-44A9-BA3B-D680F0AC30D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65AF3C5-436E-4941-A731-256778DDB2FD}"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29701" name="页脚占位符 1">
            <a:extLst>
              <a:ext uri="{FF2B5EF4-FFF2-40B4-BE49-F238E27FC236}">
                <a16:creationId xmlns:a16="http://schemas.microsoft.com/office/drawing/2014/main" id="{C1D5098F-C8AD-4401-BCE9-FCB1512C5D4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29702" name="灯片编号占位符 5">
            <a:extLst>
              <a:ext uri="{FF2B5EF4-FFF2-40B4-BE49-F238E27FC236}">
                <a16:creationId xmlns:a16="http://schemas.microsoft.com/office/drawing/2014/main" id="{7101E693-8674-4236-A02A-ED18EFC498A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0AE3467-997C-452B-811A-2EF9B74CC5E4}" type="slidenum">
              <a:rPr lang="en-US" altLang="zh-CN" sz="1400" smtClean="0">
                <a:latin typeface="Arial" panose="020B0604020202020204" pitchFamily="34" charset="0"/>
              </a:rPr>
              <a:pPr>
                <a:lnSpc>
                  <a:spcPct val="100000"/>
                </a:lnSpc>
                <a:spcBef>
                  <a:spcPct val="0"/>
                </a:spcBef>
                <a:buClrTx/>
                <a:buFontTx/>
                <a:buNone/>
              </a:pPr>
              <a:t>3</a:t>
            </a:fld>
            <a:endParaRPr lang="en-US" altLang="zh-CN" sz="1400">
              <a:latin typeface="Arial" panose="020B0604020202020204" pitchFamily="34" charset="0"/>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0" name="Rectangle 52">
            <a:extLst>
              <a:ext uri="{FF2B5EF4-FFF2-40B4-BE49-F238E27FC236}">
                <a16:creationId xmlns:a16="http://schemas.microsoft.com/office/drawing/2014/main" id="{EBD17EDC-ED76-4A88-B845-EFEB48F44967}"/>
              </a:ext>
            </a:extLst>
          </p:cNvPr>
          <p:cNvSpPr>
            <a:spLocks noGrp="1" noChangeArrowheads="1"/>
          </p:cNvSpPr>
          <p:nvPr>
            <p:ph type="title"/>
          </p:nvPr>
        </p:nvSpPr>
        <p:spPr>
          <a:xfrm>
            <a:off x="673100" y="44450"/>
            <a:ext cx="7772400" cy="1143000"/>
          </a:xfrm>
        </p:spPr>
        <p:txBody>
          <a:bodyPr/>
          <a:lstStyle/>
          <a:p>
            <a:pPr fontAlgn="auto">
              <a:spcAft>
                <a:spcPts val="0"/>
              </a:spcAft>
              <a:defRPr/>
            </a:pPr>
            <a:r>
              <a:rPr kumimoji="1" lang="zh-CN" altLang="en-US" b="1">
                <a:solidFill>
                  <a:srgbClr val="0000FF"/>
                </a:solidFill>
                <a:latin typeface="黑体" panose="02010609060101010101" pitchFamily="49" charset="-122"/>
                <a:ea typeface="黑体" panose="02010609060101010101" pitchFamily="49" charset="-122"/>
              </a:rPr>
              <a:t>多层感知机</a:t>
            </a:r>
          </a:p>
        </p:txBody>
      </p:sp>
      <p:sp>
        <p:nvSpPr>
          <p:cNvPr id="80899" name="日期占位符 2">
            <a:extLst>
              <a:ext uri="{FF2B5EF4-FFF2-40B4-BE49-F238E27FC236}">
                <a16:creationId xmlns:a16="http://schemas.microsoft.com/office/drawing/2014/main" id="{F480F89C-F3EA-4CA6-B8C6-99F62B16759A}"/>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95AF2AD-7D1A-4618-840E-63705E8CF76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80900" name="页脚占位符 3">
            <a:extLst>
              <a:ext uri="{FF2B5EF4-FFF2-40B4-BE49-F238E27FC236}">
                <a16:creationId xmlns:a16="http://schemas.microsoft.com/office/drawing/2014/main" id="{7D98730E-5CDD-44F2-8337-A1AEC017346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80901" name="灯片编号占位符 4">
            <a:extLst>
              <a:ext uri="{FF2B5EF4-FFF2-40B4-BE49-F238E27FC236}">
                <a16:creationId xmlns:a16="http://schemas.microsoft.com/office/drawing/2014/main" id="{232C5CA1-6679-46A7-B7CE-3A5E89803E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61B04CD-989A-48DC-BF5B-221E4DE0728F}" type="slidenum">
              <a:rPr lang="en-US" altLang="zh-CN" sz="1400">
                <a:latin typeface="Arial" panose="020B0604020202020204" pitchFamily="34" charset="0"/>
              </a:rPr>
              <a:pPr>
                <a:lnSpc>
                  <a:spcPct val="100000"/>
                </a:lnSpc>
                <a:spcBef>
                  <a:spcPct val="0"/>
                </a:spcBef>
                <a:buClrTx/>
                <a:buFontTx/>
                <a:buNone/>
              </a:pPr>
              <a:t>30</a:t>
            </a:fld>
            <a:endParaRPr lang="en-US" altLang="zh-CN" sz="1400">
              <a:latin typeface="Arial" panose="020B0604020202020204" pitchFamily="34" charset="0"/>
            </a:endParaRPr>
          </a:p>
        </p:txBody>
      </p:sp>
      <p:grpSp>
        <p:nvGrpSpPr>
          <p:cNvPr id="2" name="Group 4">
            <a:extLst>
              <a:ext uri="{FF2B5EF4-FFF2-40B4-BE49-F238E27FC236}">
                <a16:creationId xmlns:a16="http://schemas.microsoft.com/office/drawing/2014/main" id="{5939227E-BE5C-44E9-9B8B-B18E62402884}"/>
              </a:ext>
            </a:extLst>
          </p:cNvPr>
          <p:cNvGrpSpPr>
            <a:grpSpLocks/>
          </p:cNvGrpSpPr>
          <p:nvPr/>
        </p:nvGrpSpPr>
        <p:grpSpPr bwMode="auto">
          <a:xfrm>
            <a:off x="663575" y="2679700"/>
            <a:ext cx="2808288" cy="3268663"/>
            <a:chOff x="816" y="1423"/>
            <a:chExt cx="1757" cy="2369"/>
          </a:xfrm>
        </p:grpSpPr>
        <p:graphicFrame>
          <p:nvGraphicFramePr>
            <p:cNvPr id="80946" name="Object 5">
              <a:extLst>
                <a:ext uri="{FF2B5EF4-FFF2-40B4-BE49-F238E27FC236}">
                  <a16:creationId xmlns:a16="http://schemas.microsoft.com/office/drawing/2014/main" id="{DE9BB9CA-C467-4EEE-9999-98720FBD1A17}"/>
                </a:ext>
              </a:extLst>
            </p:cNvPr>
            <p:cNvGraphicFramePr>
              <a:graphicFrameLocks noChangeAspect="1"/>
            </p:cNvGraphicFramePr>
            <p:nvPr/>
          </p:nvGraphicFramePr>
          <p:xfrm>
            <a:off x="816" y="1728"/>
            <a:ext cx="1757" cy="2064"/>
          </p:xfrm>
          <a:graphic>
            <a:graphicData uri="http://schemas.openxmlformats.org/presentationml/2006/ole">
              <mc:AlternateContent xmlns:mc="http://schemas.openxmlformats.org/markup-compatibility/2006">
                <mc:Choice xmlns:v="urn:schemas-microsoft-com:vml" Requires="v">
                  <p:oleObj spid="_x0000_s80950" name="Picture" r:id="rId4" imgW="1142367" imgH="1345004" progId="Word.Picture.8">
                    <p:embed/>
                  </p:oleObj>
                </mc:Choice>
                <mc:Fallback>
                  <p:oleObj name="Picture" r:id="rId4" imgW="1142367" imgH="1345004"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728"/>
                          <a:ext cx="1757" cy="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47" name="Text Box 6">
              <a:extLst>
                <a:ext uri="{FF2B5EF4-FFF2-40B4-BE49-F238E27FC236}">
                  <a16:creationId xmlns:a16="http://schemas.microsoft.com/office/drawing/2014/main" id="{41E03826-FCCD-4AB7-904D-740FE678B76C}"/>
                </a:ext>
              </a:extLst>
            </p:cNvPr>
            <p:cNvSpPr txBox="1">
              <a:spLocks noChangeArrowheads="1"/>
            </p:cNvSpPr>
            <p:nvPr/>
          </p:nvSpPr>
          <p:spPr bwMode="auto">
            <a:xfrm>
              <a:off x="1009" y="1423"/>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zh-CN" altLang="en-US" b="1">
                  <a:latin typeface="Times New Roman" panose="02020603050405020304" pitchFamily="18" charset="0"/>
                </a:rPr>
                <a:t>双层感知器</a:t>
              </a:r>
              <a:endParaRPr kumimoji="1" lang="zh-CN" altLang="en-US">
                <a:latin typeface="Times New Roman" panose="02020603050405020304" pitchFamily="18" charset="0"/>
              </a:endParaRPr>
            </a:p>
          </p:txBody>
        </p:sp>
      </p:grpSp>
      <p:grpSp>
        <p:nvGrpSpPr>
          <p:cNvPr id="3" name="Group 7">
            <a:extLst>
              <a:ext uri="{FF2B5EF4-FFF2-40B4-BE49-F238E27FC236}">
                <a16:creationId xmlns:a16="http://schemas.microsoft.com/office/drawing/2014/main" id="{E674A302-17C5-4494-9051-0A183458BA12}"/>
              </a:ext>
            </a:extLst>
          </p:cNvPr>
          <p:cNvGrpSpPr>
            <a:grpSpLocks/>
          </p:cNvGrpSpPr>
          <p:nvPr/>
        </p:nvGrpSpPr>
        <p:grpSpPr bwMode="auto">
          <a:xfrm>
            <a:off x="2871788" y="2690813"/>
            <a:ext cx="3213100" cy="3294062"/>
            <a:chOff x="2880" y="1286"/>
            <a:chExt cx="2448" cy="2554"/>
          </a:xfrm>
        </p:grpSpPr>
        <p:graphicFrame>
          <p:nvGraphicFramePr>
            <p:cNvPr id="80944" name="Object 8">
              <a:extLst>
                <a:ext uri="{FF2B5EF4-FFF2-40B4-BE49-F238E27FC236}">
                  <a16:creationId xmlns:a16="http://schemas.microsoft.com/office/drawing/2014/main" id="{3C3D4DF8-B850-423C-A395-856B3CF8BFE5}"/>
                </a:ext>
              </a:extLst>
            </p:cNvPr>
            <p:cNvGraphicFramePr>
              <a:graphicFrameLocks noChangeAspect="1"/>
            </p:cNvGraphicFramePr>
            <p:nvPr/>
          </p:nvGraphicFramePr>
          <p:xfrm>
            <a:off x="2880" y="1824"/>
            <a:ext cx="2448" cy="2016"/>
          </p:xfrm>
          <a:graphic>
            <a:graphicData uri="http://schemas.openxmlformats.org/presentationml/2006/ole">
              <mc:AlternateContent xmlns:mc="http://schemas.openxmlformats.org/markup-compatibility/2006">
                <mc:Choice xmlns:v="urn:schemas-microsoft-com:vml" Requires="v">
                  <p:oleObj spid="_x0000_s80951" name="图片" r:id="rId6" imgW="2131060" imgH="1343660" progId="Word.Picture.8">
                    <p:embed/>
                  </p:oleObj>
                </mc:Choice>
                <mc:Fallback>
                  <p:oleObj name="图片" r:id="rId6" imgW="2131060" imgH="1343660"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1824"/>
                          <a:ext cx="2448"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45" name="Text Box 9">
              <a:extLst>
                <a:ext uri="{FF2B5EF4-FFF2-40B4-BE49-F238E27FC236}">
                  <a16:creationId xmlns:a16="http://schemas.microsoft.com/office/drawing/2014/main" id="{E330A8D4-CC96-471E-A5CF-851EBEC0D4F7}"/>
                </a:ext>
              </a:extLst>
            </p:cNvPr>
            <p:cNvSpPr txBox="1">
              <a:spLocks noChangeArrowheads="1"/>
            </p:cNvSpPr>
            <p:nvPr/>
          </p:nvSpPr>
          <p:spPr bwMode="auto">
            <a:xfrm>
              <a:off x="3133" y="1286"/>
              <a:ext cx="166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异或”问题分类</a:t>
              </a:r>
              <a:endParaRPr kumimoji="1" lang="zh-CN" altLang="en-US">
                <a:latin typeface="Times New Roman" panose="02020603050405020304" pitchFamily="18" charset="0"/>
              </a:endParaRPr>
            </a:p>
          </p:txBody>
        </p:sp>
      </p:grpSp>
      <p:sp>
        <p:nvSpPr>
          <p:cNvPr id="847882" name="Text Box 10">
            <a:extLst>
              <a:ext uri="{FF2B5EF4-FFF2-40B4-BE49-F238E27FC236}">
                <a16:creationId xmlns:a16="http://schemas.microsoft.com/office/drawing/2014/main" id="{C4E4FD15-30EC-4852-9625-98C875226FB4}"/>
              </a:ext>
            </a:extLst>
          </p:cNvPr>
          <p:cNvSpPr txBox="1">
            <a:spLocks noChangeArrowheads="1"/>
          </p:cNvSpPr>
          <p:nvPr/>
        </p:nvSpPr>
        <p:spPr bwMode="auto">
          <a:xfrm>
            <a:off x="673100" y="1497013"/>
            <a:ext cx="652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用两计算层感知器解决“异或”问题。</a:t>
            </a:r>
            <a:endParaRPr kumimoji="1" lang="zh-CN" altLang="en-US" sz="2800">
              <a:latin typeface="幼圆" panose="02010509060101010101" pitchFamily="49" charset="-122"/>
              <a:ea typeface="幼圆" panose="02010509060101010101" pitchFamily="49" charset="-122"/>
            </a:endParaRPr>
          </a:p>
        </p:txBody>
      </p:sp>
      <p:sp>
        <p:nvSpPr>
          <p:cNvPr id="80905" name="Text Box 13">
            <a:extLst>
              <a:ext uri="{FF2B5EF4-FFF2-40B4-BE49-F238E27FC236}">
                <a16:creationId xmlns:a16="http://schemas.microsoft.com/office/drawing/2014/main" id="{C2A83502-4120-403B-8DA2-03925A24924D}"/>
              </a:ext>
            </a:extLst>
          </p:cNvPr>
          <p:cNvSpPr txBox="1">
            <a:spLocks noChangeArrowheads="1"/>
          </p:cNvSpPr>
          <p:nvPr/>
        </p:nvSpPr>
        <p:spPr bwMode="auto">
          <a:xfrm>
            <a:off x="6011863" y="2705100"/>
            <a:ext cx="2370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b="1">
                <a:latin typeface="Times New Roman" panose="02020603050405020304" pitchFamily="18" charset="0"/>
              </a:rPr>
              <a:t>“</a:t>
            </a:r>
            <a:r>
              <a:rPr kumimoji="1" lang="zh-CN" altLang="en-US" b="1">
                <a:latin typeface="Times New Roman" panose="02020603050405020304" pitchFamily="18" charset="0"/>
              </a:rPr>
              <a:t>异或”的真值表</a:t>
            </a:r>
            <a:endParaRPr kumimoji="1" lang="zh-CN" altLang="en-US" sz="2400">
              <a:latin typeface="Times New Roman" panose="02020603050405020304" pitchFamily="18" charset="0"/>
            </a:endParaRPr>
          </a:p>
        </p:txBody>
      </p:sp>
      <p:graphicFrame>
        <p:nvGraphicFramePr>
          <p:cNvPr id="14" name="Group 14">
            <a:extLst>
              <a:ext uri="{FF2B5EF4-FFF2-40B4-BE49-F238E27FC236}">
                <a16:creationId xmlns:a16="http://schemas.microsoft.com/office/drawing/2014/main" id="{7CBB5FF4-8F10-4FFB-AF36-C61A34B86098}"/>
              </a:ext>
            </a:extLst>
          </p:cNvPr>
          <p:cNvGraphicFramePr>
            <a:graphicFrameLocks noGrp="1"/>
          </p:cNvGraphicFramePr>
          <p:nvPr/>
        </p:nvGraphicFramePr>
        <p:xfrm>
          <a:off x="6016625" y="3644900"/>
          <a:ext cx="2592388" cy="1981200"/>
        </p:xfrm>
        <a:graphic>
          <a:graphicData uri="http://schemas.openxmlformats.org/drawingml/2006/table">
            <a:tbl>
              <a:tblPr/>
              <a:tblGrid>
                <a:gridCol w="519112">
                  <a:extLst>
                    <a:ext uri="{9D8B030D-6E8A-4147-A177-3AD203B41FA5}">
                      <a16:colId xmlns:a16="http://schemas.microsoft.com/office/drawing/2014/main" val="20000"/>
                    </a:ext>
                  </a:extLst>
                </a:gridCol>
                <a:gridCol w="519113">
                  <a:extLst>
                    <a:ext uri="{9D8B030D-6E8A-4147-A177-3AD203B41FA5}">
                      <a16:colId xmlns:a16="http://schemas.microsoft.com/office/drawing/2014/main" val="20001"/>
                    </a:ext>
                  </a:extLst>
                </a:gridCol>
                <a:gridCol w="515937">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9112">
                  <a:extLst>
                    <a:ext uri="{9D8B030D-6E8A-4147-A177-3AD203B41FA5}">
                      <a16:colId xmlns:a16="http://schemas.microsoft.com/office/drawing/2014/main" val="20004"/>
                    </a:ext>
                  </a:extLst>
                </a:gridCol>
              </a:tblGrid>
              <a:tr h="360363">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x2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y2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7305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0">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46063">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rgbClr val="3510BE"/>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22238">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a:ln>
                            <a:noFill/>
                          </a:ln>
                          <a:solidFill>
                            <a:schemeClr val="accent2"/>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buClr>
                          <a:srgbClr val="FF0000"/>
                        </a:buClr>
                        <a:defRPr sz="2600">
                          <a:solidFill>
                            <a:schemeClr val="tx1"/>
                          </a:solidFill>
                          <a:latin typeface="Arial" pitchFamily="34" charset="0"/>
                          <a:ea typeface="宋体" pitchFamily="2" charset="-122"/>
                        </a:defRPr>
                      </a:lvl1pPr>
                      <a:lvl2pPr marL="742950" indent="-285750" eaLnBrk="0" hangingPunct="0">
                        <a:buClr>
                          <a:schemeClr val="accent2"/>
                        </a:buClr>
                        <a:defRPr sz="2200">
                          <a:solidFill>
                            <a:schemeClr val="tx1"/>
                          </a:solidFill>
                          <a:latin typeface="Arial" pitchFamily="34" charset="0"/>
                          <a:ea typeface="宋体" pitchFamily="2" charset="-122"/>
                        </a:defRPr>
                      </a:lvl2pPr>
                      <a:lvl3pPr marL="1143000" indent="-228600" eaLnBrk="0" hangingPunct="0">
                        <a:buClr>
                          <a:schemeClr val="accent1"/>
                        </a:buClr>
                        <a:defRPr sz="2100">
                          <a:solidFill>
                            <a:schemeClr val="tx1"/>
                          </a:solidFill>
                          <a:latin typeface="Arial" pitchFamily="34" charset="0"/>
                          <a:ea typeface="宋体" pitchFamily="2" charset="-122"/>
                        </a:defRPr>
                      </a:lvl3pPr>
                      <a:lvl4pPr marL="1600200" indent="-228600" eaLnBrk="0" hangingPunct="0">
                        <a:buClr>
                          <a:schemeClr val="tx2"/>
                        </a:buClr>
                        <a:buSzPct val="75000"/>
                        <a:defRPr>
                          <a:solidFill>
                            <a:schemeClr val="tx1"/>
                          </a:solidFill>
                          <a:latin typeface="Arial" pitchFamily="34" charset="0"/>
                          <a:ea typeface="宋体" pitchFamily="2" charset="-122"/>
                        </a:defRPr>
                      </a:lvl4pPr>
                      <a:lvl5pPr marL="2057400" indent="-228600" eaLnBrk="0" hangingPunct="0">
                        <a:buClr>
                          <a:schemeClr val="folHlink"/>
                        </a:buClr>
                        <a:buSzPct val="80000"/>
                        <a:defRPr>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
                          <a:srgbClr val="FF0000"/>
                        </a:buClr>
                        <a:buSzPct val="70000"/>
                        <a:buFont typeface="Wingdings" pitchFamily="2" charset="2"/>
                        <a:buNone/>
                        <a:tabLst/>
                      </a:pPr>
                      <a:r>
                        <a:rPr kumimoji="0" lang="en-US" altLang="zh-CN" sz="2000" b="1" i="0" u="none" strike="noStrike" cap="none" normalizeH="0" baseline="0" dirty="0">
                          <a:ln>
                            <a:noFill/>
                          </a:ln>
                          <a:solidFill>
                            <a:schemeClr val="accent2"/>
                          </a:solidFill>
                          <a:effectLst/>
                          <a:latin typeface="Arial" pitchFamily="34" charset="0"/>
                          <a:ea typeface="宋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7882"/>
                                        </p:tgtEl>
                                        <p:attrNameLst>
                                          <p:attrName>style.visibility</p:attrName>
                                        </p:attrNameLst>
                                      </p:cBhvr>
                                      <p:to>
                                        <p:strVal val="visible"/>
                                      </p:to>
                                    </p:set>
                                    <p:animEffect transition="in" filter="box(out)">
                                      <p:cBhvr>
                                        <p:cTn id="7" dur="500"/>
                                        <p:tgtEl>
                                          <p:spTgt spid="8478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Text Box 9">
            <a:extLst>
              <a:ext uri="{FF2B5EF4-FFF2-40B4-BE49-F238E27FC236}">
                <a16:creationId xmlns:a16="http://schemas.microsoft.com/office/drawing/2014/main" id="{70B51ED9-D20C-4507-A409-7DF9E2D374F5}"/>
              </a:ext>
            </a:extLst>
          </p:cNvPr>
          <p:cNvSpPr>
            <a:spLocks noGrp="1" noChangeArrowheads="1"/>
          </p:cNvSpPr>
          <p:nvPr>
            <p:ph type="title"/>
          </p:nvPr>
        </p:nvSpPr>
        <p:spPr/>
        <p:txBody>
          <a:bodyPr/>
          <a:lstStyle/>
          <a:p>
            <a:pPr fontAlgn="auto">
              <a:spcBef>
                <a:spcPct val="50000"/>
              </a:spcBef>
              <a:spcAft>
                <a:spcPts val="0"/>
              </a:spcAft>
              <a:defRPr/>
            </a:pPr>
            <a:r>
              <a:rPr kumimoji="1" lang="zh-CN" altLang="en-US" b="1">
                <a:solidFill>
                  <a:srgbClr val="0000FF"/>
                </a:solidFill>
                <a:latin typeface="黑体" panose="02010609060101010101" pitchFamily="49" charset="-122"/>
                <a:ea typeface="黑体" panose="02010609060101010101" pitchFamily="49" charset="-122"/>
              </a:rPr>
              <a:t>多层感知机</a:t>
            </a:r>
          </a:p>
        </p:txBody>
      </p:sp>
      <p:sp>
        <p:nvSpPr>
          <p:cNvPr id="82947" name="日期占位符 2">
            <a:extLst>
              <a:ext uri="{FF2B5EF4-FFF2-40B4-BE49-F238E27FC236}">
                <a16:creationId xmlns:a16="http://schemas.microsoft.com/office/drawing/2014/main" id="{10CE50AD-B003-4056-B31A-61B2A31079F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8631AB2-68E0-484A-9254-1895B3301C6E}"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82948" name="页脚占位符 1">
            <a:extLst>
              <a:ext uri="{FF2B5EF4-FFF2-40B4-BE49-F238E27FC236}">
                <a16:creationId xmlns:a16="http://schemas.microsoft.com/office/drawing/2014/main" id="{E4A7A8CD-EEEB-4ABE-9B9A-7C56609C0DD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82949" name="灯片编号占位符 4">
            <a:extLst>
              <a:ext uri="{FF2B5EF4-FFF2-40B4-BE49-F238E27FC236}">
                <a16:creationId xmlns:a16="http://schemas.microsoft.com/office/drawing/2014/main" id="{FF95C444-8979-4854-A664-3B38A1376B2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0F876E2-2BB2-484D-ABF8-0590694B2789}" type="slidenum">
              <a:rPr lang="en-US" altLang="zh-CN" sz="1400">
                <a:latin typeface="Arial" panose="020B0604020202020204" pitchFamily="34" charset="0"/>
              </a:rPr>
              <a:pPr>
                <a:lnSpc>
                  <a:spcPct val="100000"/>
                </a:lnSpc>
                <a:spcBef>
                  <a:spcPct val="0"/>
                </a:spcBef>
                <a:buClrTx/>
                <a:buFontTx/>
                <a:buNone/>
              </a:pPr>
              <a:t>31</a:t>
            </a:fld>
            <a:endParaRPr lang="en-US" altLang="zh-CN" sz="1400">
              <a:latin typeface="Arial" panose="020B0604020202020204" pitchFamily="34" charset="0"/>
            </a:endParaRPr>
          </a:p>
        </p:txBody>
      </p:sp>
      <p:sp>
        <p:nvSpPr>
          <p:cNvPr id="82950" name="Text Box 4">
            <a:extLst>
              <a:ext uri="{FF2B5EF4-FFF2-40B4-BE49-F238E27FC236}">
                <a16:creationId xmlns:a16="http://schemas.microsoft.com/office/drawing/2014/main" id="{DF97698A-7D7D-4ABD-B587-502FE2FB0D2D}"/>
              </a:ext>
            </a:extLst>
          </p:cNvPr>
          <p:cNvSpPr txBox="1">
            <a:spLocks noChangeArrowheads="1"/>
          </p:cNvSpPr>
          <p:nvPr/>
        </p:nvSpPr>
        <p:spPr bwMode="auto">
          <a:xfrm>
            <a:off x="987425" y="1676400"/>
            <a:ext cx="4921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b="1">
                <a:solidFill>
                  <a:srgbClr val="0735F9"/>
                </a:solidFill>
                <a:latin typeface="Times New Roman" panose="02020603050405020304" pitchFamily="18" charset="0"/>
                <a:ea typeface="隶书" panose="02010509060101010101" pitchFamily="49" charset="-122"/>
              </a:rPr>
              <a:t>具有不同隐层数的感知器的分类能力对比</a:t>
            </a:r>
            <a:endParaRPr kumimoji="1" lang="zh-CN" altLang="en-US" sz="2400">
              <a:solidFill>
                <a:srgbClr val="0735F9"/>
              </a:solidFill>
              <a:latin typeface="Times New Roman" panose="02020603050405020304" pitchFamily="18" charset="0"/>
            </a:endParaRPr>
          </a:p>
        </p:txBody>
      </p:sp>
      <p:graphicFrame>
        <p:nvGraphicFramePr>
          <p:cNvPr id="82951" name="Object 5">
            <a:extLst>
              <a:ext uri="{FF2B5EF4-FFF2-40B4-BE49-F238E27FC236}">
                <a16:creationId xmlns:a16="http://schemas.microsoft.com/office/drawing/2014/main" id="{F6D4E3FD-30B8-4B76-B1EA-4AA022BE9F93}"/>
              </a:ext>
            </a:extLst>
          </p:cNvPr>
          <p:cNvGraphicFramePr>
            <a:graphicFrameLocks noChangeAspect="1"/>
          </p:cNvGraphicFramePr>
          <p:nvPr/>
        </p:nvGraphicFramePr>
        <p:xfrm>
          <a:off x="1447800" y="1635125"/>
          <a:ext cx="7239000" cy="4689475"/>
        </p:xfrm>
        <a:graphic>
          <a:graphicData uri="http://schemas.openxmlformats.org/presentationml/2006/ole">
            <mc:AlternateContent xmlns:mc="http://schemas.openxmlformats.org/markup-compatibility/2006">
              <mc:Choice xmlns:v="urn:schemas-microsoft-com:vml" Requires="v">
                <p:oleObj spid="_x0000_s82953" name="Picture" r:id="rId4" imgW="4308348" imgH="2795016" progId="Word.Picture.8">
                  <p:embed/>
                </p:oleObj>
              </mc:Choice>
              <mc:Fallback>
                <p:oleObj name="Picture" r:id="rId4" imgW="4308348" imgH="2795016"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35125"/>
                        <a:ext cx="7239000" cy="468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8">
            <a:extLst>
              <a:ext uri="{FF2B5EF4-FFF2-40B4-BE49-F238E27FC236}">
                <a16:creationId xmlns:a16="http://schemas.microsoft.com/office/drawing/2014/main" id="{6FDD10C0-3EB4-45ED-B121-EAE04EF82C77}"/>
              </a:ext>
            </a:extLst>
          </p:cNvPr>
          <p:cNvSpPr>
            <a:spLocks noGrp="1" noChangeArrowheads="1"/>
          </p:cNvSpPr>
          <p:nvPr>
            <p:ph type="title"/>
          </p:nvPr>
        </p:nvSpPr>
        <p:spPr>
          <a:xfrm>
            <a:off x="642938" y="0"/>
            <a:ext cx="7750175" cy="1295400"/>
          </a:xfrm>
        </p:spPr>
        <p:txBody>
          <a:bodyPr/>
          <a:lstStyle/>
          <a:p>
            <a:pPr fontAlgn="auto">
              <a:spcAft>
                <a:spcPts val="0"/>
              </a:spcAft>
              <a:defRPr/>
            </a:pPr>
            <a:r>
              <a:rPr kumimoji="1" lang="zh-CN" altLang="en-US" b="1">
                <a:solidFill>
                  <a:srgbClr val="3333CC"/>
                </a:solidFill>
                <a:latin typeface="黑体" panose="02010609060101010101" pitchFamily="49" charset="-122"/>
                <a:ea typeface="黑体" panose="02010609060101010101" pitchFamily="49" charset="-122"/>
              </a:rPr>
              <a:t>误差反向传播（</a:t>
            </a: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）网路</a:t>
            </a:r>
          </a:p>
        </p:txBody>
      </p:sp>
      <p:sp>
        <p:nvSpPr>
          <p:cNvPr id="84995" name="日期占位符 2">
            <a:extLst>
              <a:ext uri="{FF2B5EF4-FFF2-40B4-BE49-F238E27FC236}">
                <a16:creationId xmlns:a16="http://schemas.microsoft.com/office/drawing/2014/main" id="{CC6CC42C-35FE-4D3D-B4A5-F7A4E9B9A4F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342AC49-AF05-4D66-8345-5502ED627C2B}"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84996" name="页脚占位符 1">
            <a:extLst>
              <a:ext uri="{FF2B5EF4-FFF2-40B4-BE49-F238E27FC236}">
                <a16:creationId xmlns:a16="http://schemas.microsoft.com/office/drawing/2014/main" id="{16020C4B-5F76-4D87-A6DA-44823420FAB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84997" name="灯片编号占位符 4">
            <a:extLst>
              <a:ext uri="{FF2B5EF4-FFF2-40B4-BE49-F238E27FC236}">
                <a16:creationId xmlns:a16="http://schemas.microsoft.com/office/drawing/2014/main" id="{D6EB9155-DD71-4B0A-BAE1-029A17A0DA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F16E0DB-C06D-41AB-9671-700645C17719}" type="slidenum">
              <a:rPr lang="en-US" altLang="zh-CN" sz="1400">
                <a:latin typeface="Arial" panose="020B0604020202020204" pitchFamily="34" charset="0"/>
              </a:rPr>
              <a:pPr>
                <a:lnSpc>
                  <a:spcPct val="100000"/>
                </a:lnSpc>
                <a:spcBef>
                  <a:spcPct val="0"/>
                </a:spcBef>
                <a:buClrTx/>
                <a:buFontTx/>
                <a:buNone/>
              </a:pPr>
              <a:t>32</a:t>
            </a:fld>
            <a:endParaRPr lang="en-US" altLang="zh-CN" sz="1400">
              <a:latin typeface="Arial" panose="020B0604020202020204" pitchFamily="34" charset="0"/>
            </a:endParaRPr>
          </a:p>
        </p:txBody>
      </p:sp>
      <p:sp>
        <p:nvSpPr>
          <p:cNvPr id="860164" name="Text Box 4">
            <a:extLst>
              <a:ext uri="{FF2B5EF4-FFF2-40B4-BE49-F238E27FC236}">
                <a16:creationId xmlns:a16="http://schemas.microsoft.com/office/drawing/2014/main" id="{578DD8E5-2993-4C11-A493-B5E8955D1F0C}"/>
              </a:ext>
            </a:extLst>
          </p:cNvPr>
          <p:cNvSpPr txBox="1">
            <a:spLocks noChangeArrowheads="1"/>
          </p:cNvSpPr>
          <p:nvPr/>
        </p:nvSpPr>
        <p:spPr bwMode="auto">
          <a:xfrm>
            <a:off x="755650" y="1628775"/>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基于</a:t>
            </a:r>
            <a:r>
              <a:rPr kumimoji="1" lang="en-US" altLang="zh-CN" sz="2400" b="1">
                <a:latin typeface="Times New Roman" panose="02020603050405020304" pitchFamily="18" charset="0"/>
              </a:rPr>
              <a:t>BP</a:t>
            </a:r>
            <a:r>
              <a:rPr kumimoji="1" lang="zh-CN" altLang="en-US" sz="2400" b="1">
                <a:latin typeface="Times New Roman" panose="02020603050405020304" pitchFamily="18" charset="0"/>
              </a:rPr>
              <a:t>算法的多层前馈网络模型</a:t>
            </a:r>
            <a:endParaRPr kumimoji="1" lang="zh-CN" altLang="en-US" sz="2400">
              <a:latin typeface="Times New Roman" panose="02020603050405020304" pitchFamily="18" charset="0"/>
            </a:endParaRPr>
          </a:p>
        </p:txBody>
      </p:sp>
      <p:graphicFrame>
        <p:nvGraphicFramePr>
          <p:cNvPr id="860165" name="Object 5">
            <a:extLst>
              <a:ext uri="{FF2B5EF4-FFF2-40B4-BE49-F238E27FC236}">
                <a16:creationId xmlns:a16="http://schemas.microsoft.com/office/drawing/2014/main" id="{547A6B82-9A92-4A5A-A13B-2A4E70AF513A}"/>
              </a:ext>
            </a:extLst>
          </p:cNvPr>
          <p:cNvGraphicFramePr>
            <a:graphicFrameLocks noChangeAspect="1"/>
          </p:cNvGraphicFramePr>
          <p:nvPr/>
        </p:nvGraphicFramePr>
        <p:xfrm>
          <a:off x="1828800" y="2057400"/>
          <a:ext cx="6096000" cy="4159250"/>
        </p:xfrm>
        <a:graphic>
          <a:graphicData uri="http://schemas.openxmlformats.org/presentationml/2006/ole">
            <mc:AlternateContent xmlns:mc="http://schemas.openxmlformats.org/markup-compatibility/2006">
              <mc:Choice xmlns:v="urn:schemas-microsoft-com:vml" Requires="v">
                <p:oleObj spid="_x0000_s85001" name="图片" r:id="rId4" imgW="2438400" imgH="1775460" progId="Word.Picture.8">
                  <p:embed/>
                </p:oleObj>
              </mc:Choice>
              <mc:Fallback>
                <p:oleObj name="图片" r:id="rId4" imgW="2438400" imgH="177546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057400"/>
                        <a:ext cx="6096000" cy="415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860165"/>
                                        </p:tgtEl>
                                        <p:attrNameLst>
                                          <p:attrName>style.visibility</p:attrName>
                                        </p:attrNameLst>
                                      </p:cBhvr>
                                      <p:to>
                                        <p:strVal val="visible"/>
                                      </p:to>
                                    </p:set>
                                    <p:animEffect transition="in" filter="blinds(horizontal)">
                                      <p:cBhvr>
                                        <p:cTn id="11" dur="500"/>
                                        <p:tgtEl>
                                          <p:spTgt spid="860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8">
            <a:extLst>
              <a:ext uri="{FF2B5EF4-FFF2-40B4-BE49-F238E27FC236}">
                <a16:creationId xmlns:a16="http://schemas.microsoft.com/office/drawing/2014/main" id="{7798FD08-125C-4389-A991-CF98BEB9A905}"/>
              </a:ext>
            </a:extLst>
          </p:cNvPr>
          <p:cNvSpPr>
            <a:spLocks noGrp="1" noChangeArrowheads="1"/>
          </p:cNvSpPr>
          <p:nvPr>
            <p:ph type="title"/>
          </p:nvPr>
        </p:nvSpPr>
        <p:spPr>
          <a:xfrm>
            <a:off x="785813" y="0"/>
            <a:ext cx="7543800" cy="1295400"/>
          </a:xfrm>
        </p:spPr>
        <p:txBody>
          <a:bodyPr/>
          <a:lstStyle/>
          <a:p>
            <a:pPr fontAlgn="auto">
              <a:spcAft>
                <a:spcPts val="0"/>
              </a:spcAft>
              <a:defRPr/>
            </a:pPr>
            <a:r>
              <a:rPr kumimoji="1" lang="zh-CN" altLang="en-US" b="1">
                <a:solidFill>
                  <a:srgbClr val="3333CC"/>
                </a:solidFill>
                <a:latin typeface="黑体" panose="02010609060101010101" pitchFamily="49" charset="-122"/>
                <a:ea typeface="黑体" panose="02010609060101010101" pitchFamily="49" charset="-122"/>
              </a:rPr>
              <a:t>误差反向传播（</a:t>
            </a: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）网路</a:t>
            </a:r>
          </a:p>
        </p:txBody>
      </p:sp>
      <p:sp>
        <p:nvSpPr>
          <p:cNvPr id="87043" name="日期占位符 2">
            <a:extLst>
              <a:ext uri="{FF2B5EF4-FFF2-40B4-BE49-F238E27FC236}">
                <a16:creationId xmlns:a16="http://schemas.microsoft.com/office/drawing/2014/main" id="{B3A16662-C53E-493F-8C8A-F3F1A4D5E91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BF4F805-7C20-4AA9-971B-71FE3ABABD9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87044" name="页脚占位符 1">
            <a:extLst>
              <a:ext uri="{FF2B5EF4-FFF2-40B4-BE49-F238E27FC236}">
                <a16:creationId xmlns:a16="http://schemas.microsoft.com/office/drawing/2014/main" id="{7DDF3450-5E29-4A8A-9329-7C5E38AEC9A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87045" name="灯片编号占位符 4">
            <a:extLst>
              <a:ext uri="{FF2B5EF4-FFF2-40B4-BE49-F238E27FC236}">
                <a16:creationId xmlns:a16="http://schemas.microsoft.com/office/drawing/2014/main" id="{311618D2-EF44-4AD0-AB3C-3C5E3680A95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5C6360F-DF48-4624-88D6-DF3271909FEA}" type="slidenum">
              <a:rPr lang="en-US" altLang="zh-CN" sz="1400">
                <a:latin typeface="Arial" panose="020B0604020202020204" pitchFamily="34" charset="0"/>
              </a:rPr>
              <a:pPr>
                <a:lnSpc>
                  <a:spcPct val="100000"/>
                </a:lnSpc>
                <a:spcBef>
                  <a:spcPct val="0"/>
                </a:spcBef>
                <a:buClrTx/>
                <a:buFontTx/>
                <a:buNone/>
              </a:pPr>
              <a:t>33</a:t>
            </a:fld>
            <a:endParaRPr lang="en-US" altLang="zh-CN" sz="1400">
              <a:latin typeface="Arial" panose="020B0604020202020204" pitchFamily="34" charset="0"/>
            </a:endParaRPr>
          </a:p>
        </p:txBody>
      </p:sp>
      <p:sp>
        <p:nvSpPr>
          <p:cNvPr id="87046" name="Text Box 4">
            <a:extLst>
              <a:ext uri="{FF2B5EF4-FFF2-40B4-BE49-F238E27FC236}">
                <a16:creationId xmlns:a16="http://schemas.microsoft.com/office/drawing/2014/main" id="{56D75727-6999-44DD-B2CF-ACD81B146CD9}"/>
              </a:ext>
            </a:extLst>
          </p:cNvPr>
          <p:cNvSpPr txBox="1">
            <a:spLocks noChangeArrowheads="1"/>
          </p:cNvSpPr>
          <p:nvPr/>
        </p:nvSpPr>
        <p:spPr bwMode="auto">
          <a:xfrm>
            <a:off x="611188" y="1700213"/>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1B2522"/>
                </a:solidFill>
                <a:latin typeface="Times New Roman" panose="02020603050405020304" pitchFamily="18" charset="0"/>
              </a:rPr>
              <a:t>基于</a:t>
            </a:r>
            <a:r>
              <a:rPr kumimoji="1" lang="en-US" altLang="zh-CN" sz="2400" b="1">
                <a:solidFill>
                  <a:srgbClr val="1B2522"/>
                </a:solidFill>
                <a:latin typeface="Times New Roman" panose="02020603050405020304" pitchFamily="18" charset="0"/>
              </a:rPr>
              <a:t>BP</a:t>
            </a:r>
            <a:r>
              <a:rPr kumimoji="1" lang="zh-CN" altLang="en-US" sz="2400" b="1">
                <a:solidFill>
                  <a:srgbClr val="1B2522"/>
                </a:solidFill>
                <a:latin typeface="Times New Roman" panose="02020603050405020304" pitchFamily="18" charset="0"/>
              </a:rPr>
              <a:t>算法的多层前馈网络模型</a:t>
            </a:r>
            <a:endParaRPr kumimoji="1" lang="zh-CN" altLang="en-US" sz="2400">
              <a:latin typeface="Times New Roman" panose="02020603050405020304" pitchFamily="18" charset="0"/>
            </a:endParaRPr>
          </a:p>
        </p:txBody>
      </p:sp>
      <p:sp>
        <p:nvSpPr>
          <p:cNvPr id="87047" name="Text Box 5">
            <a:extLst>
              <a:ext uri="{FF2B5EF4-FFF2-40B4-BE49-F238E27FC236}">
                <a16:creationId xmlns:a16="http://schemas.microsoft.com/office/drawing/2014/main" id="{429DF27B-1F6D-429B-A890-41F9600607F3}"/>
              </a:ext>
            </a:extLst>
          </p:cNvPr>
          <p:cNvSpPr txBox="1">
            <a:spLocks noChangeArrowheads="1"/>
          </p:cNvSpPr>
          <p:nvPr/>
        </p:nvSpPr>
        <p:spPr bwMode="auto">
          <a:xfrm>
            <a:off x="990600" y="2209800"/>
            <a:ext cx="81534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输入向量：</a:t>
            </a:r>
            <a:r>
              <a:rPr kumimoji="1" lang="zh-CN" altLang="en-US" sz="2400">
                <a:solidFill>
                  <a:srgbClr val="0033CC"/>
                </a:solidFill>
                <a:latin typeface="Times New Roman" panose="02020603050405020304" pitchFamily="18" charset="0"/>
              </a:rPr>
              <a:t>    </a:t>
            </a:r>
            <a:r>
              <a:rPr kumimoji="1" lang="en-US" altLang="zh-CN" sz="2400" i="1">
                <a:solidFill>
                  <a:srgbClr val="0033CC"/>
                </a:solidFill>
                <a:latin typeface="Times New Roman" panose="02020603050405020304" pitchFamily="18" charset="0"/>
              </a:rPr>
              <a:t>X</a:t>
            </a:r>
            <a:r>
              <a:rPr kumimoji="1" lang="en-US" altLang="zh-CN" sz="2400">
                <a:solidFill>
                  <a:srgbClr val="0033CC"/>
                </a:solidFill>
                <a:latin typeface="Times New Roman" panose="02020603050405020304" pitchFamily="18" charset="0"/>
              </a:rPr>
              <a:t>=(</a:t>
            </a:r>
            <a:r>
              <a:rPr kumimoji="1" lang="en-US" altLang="zh-CN" sz="2400" i="1">
                <a:solidFill>
                  <a:srgbClr val="0033CC"/>
                </a:solidFill>
                <a:latin typeface="Times New Roman" panose="02020603050405020304" pitchFamily="18" charset="0"/>
              </a:rPr>
              <a:t>x</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,x</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,…,x</a:t>
            </a:r>
            <a:r>
              <a:rPr kumimoji="1" lang="en-US" altLang="zh-CN" sz="2400" i="1" baseline="-25000">
                <a:solidFill>
                  <a:srgbClr val="0033CC"/>
                </a:solidFill>
                <a:latin typeface="Times New Roman" panose="02020603050405020304" pitchFamily="18" charset="0"/>
              </a:rPr>
              <a:t>i</a:t>
            </a:r>
            <a:r>
              <a:rPr kumimoji="1" lang="en-US" altLang="zh-CN" sz="2400" i="1">
                <a:solidFill>
                  <a:srgbClr val="0033CC"/>
                </a:solidFill>
                <a:latin typeface="Times New Roman" panose="02020603050405020304" pitchFamily="18" charset="0"/>
              </a:rPr>
              <a:t>,…,x</a:t>
            </a:r>
            <a:r>
              <a:rPr kumimoji="1" lang="en-US" altLang="zh-CN" sz="2400" i="1" baseline="-25000">
                <a:solidFill>
                  <a:srgbClr val="0033CC"/>
                </a:solidFill>
                <a:latin typeface="Times New Roman" panose="02020603050405020304" pitchFamily="18" charset="0"/>
              </a:rPr>
              <a:t>n</a:t>
            </a:r>
            <a:r>
              <a:rPr kumimoji="1" lang="en-US" altLang="zh-CN" sz="2400">
                <a:solidFill>
                  <a:srgbClr val="0033CC"/>
                </a:solidFill>
                <a:latin typeface="Times New Roman" panose="02020603050405020304" pitchFamily="18" charset="0"/>
              </a:rPr>
              <a:t>)</a:t>
            </a:r>
            <a:r>
              <a:rPr kumimoji="1" lang="en-US" altLang="zh-CN" sz="2400" i="1" baseline="30000">
                <a:solidFill>
                  <a:srgbClr val="0033CC"/>
                </a:solidFill>
                <a:latin typeface="Times New Roman" panose="02020603050405020304" pitchFamily="18" charset="0"/>
              </a:rPr>
              <a:t>T</a:t>
            </a:r>
          </a:p>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隐层输出向量：</a:t>
            </a:r>
            <a:r>
              <a:rPr kumimoji="1" lang="zh-CN" altLang="en-US" sz="2400">
                <a:solidFill>
                  <a:srgbClr val="0033CC"/>
                </a:solidFill>
                <a:latin typeface="Times New Roman" panose="02020603050405020304" pitchFamily="18" charset="0"/>
              </a:rPr>
              <a:t>  </a:t>
            </a:r>
            <a:r>
              <a:rPr kumimoji="1" lang="en-US" altLang="zh-CN" sz="2400" b="1" i="1">
                <a:solidFill>
                  <a:srgbClr val="0033CC"/>
                </a:solidFill>
                <a:latin typeface="Times New Roman" panose="02020603050405020304" pitchFamily="18" charset="0"/>
              </a:rPr>
              <a:t>Y</a:t>
            </a:r>
            <a:r>
              <a:rPr kumimoji="1" lang="en-US" altLang="zh-CN" sz="2400">
                <a:solidFill>
                  <a:srgbClr val="0033CC"/>
                </a:solidFill>
                <a:latin typeface="Times New Roman" panose="02020603050405020304" pitchFamily="18" charset="0"/>
              </a:rPr>
              <a:t>=(</a:t>
            </a:r>
            <a:r>
              <a:rPr kumimoji="1" lang="en-US" altLang="zh-CN" sz="2400" i="1">
                <a:solidFill>
                  <a:srgbClr val="0033CC"/>
                </a:solidFill>
                <a:latin typeface="Times New Roman" panose="02020603050405020304" pitchFamily="18" charset="0"/>
              </a:rPr>
              <a:t>y</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,y</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,…,y</a:t>
            </a:r>
            <a:r>
              <a:rPr kumimoji="1" lang="en-US" altLang="zh-CN" sz="2400" i="1" baseline="-25000">
                <a:solidFill>
                  <a:srgbClr val="0033CC"/>
                </a:solidFill>
                <a:latin typeface="Times New Roman" panose="02020603050405020304" pitchFamily="18" charset="0"/>
              </a:rPr>
              <a:t>j</a:t>
            </a:r>
            <a:r>
              <a:rPr kumimoji="1" lang="en-US" altLang="zh-CN" sz="2400" i="1">
                <a:solidFill>
                  <a:srgbClr val="0033CC"/>
                </a:solidFill>
                <a:latin typeface="Times New Roman" panose="02020603050405020304" pitchFamily="18" charset="0"/>
              </a:rPr>
              <a:t>,…,y</a:t>
            </a:r>
            <a:r>
              <a:rPr kumimoji="1" lang="en-US" altLang="zh-CN" sz="2400" i="1" baseline="-25000">
                <a:solidFill>
                  <a:srgbClr val="0033CC"/>
                </a:solidFill>
                <a:latin typeface="Times New Roman" panose="02020603050405020304" pitchFamily="18" charset="0"/>
              </a:rPr>
              <a:t>m</a:t>
            </a:r>
            <a:r>
              <a:rPr kumimoji="1" lang="en-US" altLang="zh-CN" sz="2400">
                <a:solidFill>
                  <a:srgbClr val="0033CC"/>
                </a:solidFill>
                <a:latin typeface="Times New Roman" panose="02020603050405020304" pitchFamily="18" charset="0"/>
              </a:rPr>
              <a:t>)</a:t>
            </a:r>
            <a:r>
              <a:rPr kumimoji="1" lang="en-US" altLang="zh-CN" sz="2400" i="1" baseline="30000">
                <a:solidFill>
                  <a:srgbClr val="0033CC"/>
                </a:solidFill>
                <a:latin typeface="Times New Roman" panose="02020603050405020304" pitchFamily="18" charset="0"/>
              </a:rPr>
              <a:t>T</a:t>
            </a:r>
            <a:endParaRPr kumimoji="1" lang="en-US" altLang="zh-CN" sz="2400">
              <a:solidFill>
                <a:srgbClr val="0033CC"/>
              </a:solidFill>
              <a:latin typeface="Times New Roman" panose="02020603050405020304" pitchFamily="18" charset="0"/>
            </a:endParaRPr>
          </a:p>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输出层输出向量：</a:t>
            </a:r>
            <a:r>
              <a:rPr kumimoji="1" lang="zh-CN" altLang="en-US" sz="2400">
                <a:solidFill>
                  <a:srgbClr val="0033CC"/>
                </a:solidFill>
                <a:latin typeface="Times New Roman" panose="02020603050405020304" pitchFamily="18" charset="0"/>
              </a:rPr>
              <a:t> </a:t>
            </a:r>
            <a:r>
              <a:rPr kumimoji="1" lang="en-US" altLang="zh-CN" sz="2400" b="1" i="1">
                <a:solidFill>
                  <a:srgbClr val="0033CC"/>
                </a:solidFill>
                <a:latin typeface="Times New Roman" panose="02020603050405020304" pitchFamily="18" charset="0"/>
              </a:rPr>
              <a:t>O</a:t>
            </a:r>
            <a:r>
              <a:rPr kumimoji="1" lang="en-US" altLang="zh-CN" sz="2400">
                <a:solidFill>
                  <a:srgbClr val="0033CC"/>
                </a:solidFill>
                <a:latin typeface="Times New Roman" panose="02020603050405020304" pitchFamily="18" charset="0"/>
              </a:rPr>
              <a:t>=(</a:t>
            </a:r>
            <a:r>
              <a:rPr kumimoji="1" lang="en-US" altLang="zh-CN" sz="2400" i="1">
                <a:solidFill>
                  <a:srgbClr val="0033CC"/>
                </a:solidFill>
                <a:latin typeface="Times New Roman" panose="02020603050405020304" pitchFamily="18" charset="0"/>
              </a:rPr>
              <a:t>o</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,o</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,…,o</a:t>
            </a:r>
            <a:r>
              <a:rPr kumimoji="1" lang="en-US" altLang="zh-CN" sz="2400" i="1" baseline="-25000">
                <a:solidFill>
                  <a:srgbClr val="0033CC"/>
                </a:solidFill>
                <a:latin typeface="Times New Roman" panose="02020603050405020304" pitchFamily="18" charset="0"/>
              </a:rPr>
              <a:t>k</a:t>
            </a:r>
            <a:r>
              <a:rPr kumimoji="1" lang="en-US" altLang="zh-CN" sz="2400" i="1">
                <a:solidFill>
                  <a:srgbClr val="0033CC"/>
                </a:solidFill>
                <a:latin typeface="Times New Roman" panose="02020603050405020304" pitchFamily="18" charset="0"/>
              </a:rPr>
              <a:t>,…,o</a:t>
            </a:r>
            <a:r>
              <a:rPr kumimoji="1" lang="en-US" altLang="zh-CN" sz="2400" i="1" baseline="-25000">
                <a:solidFill>
                  <a:srgbClr val="0033CC"/>
                </a:solidFill>
                <a:latin typeface="Times New Roman" panose="02020603050405020304" pitchFamily="18" charset="0"/>
              </a:rPr>
              <a:t>l</a:t>
            </a:r>
            <a:r>
              <a:rPr kumimoji="1" lang="en-US" altLang="zh-CN" sz="2400">
                <a:solidFill>
                  <a:srgbClr val="0033CC"/>
                </a:solidFill>
                <a:latin typeface="Times New Roman" panose="02020603050405020304" pitchFamily="18" charset="0"/>
              </a:rPr>
              <a:t>)</a:t>
            </a:r>
            <a:r>
              <a:rPr kumimoji="1" lang="en-US" altLang="zh-CN" sz="2400" i="1" baseline="30000">
                <a:solidFill>
                  <a:srgbClr val="0033CC"/>
                </a:solidFill>
                <a:latin typeface="Times New Roman" panose="02020603050405020304" pitchFamily="18" charset="0"/>
              </a:rPr>
              <a:t>T</a:t>
            </a:r>
            <a:endParaRPr kumimoji="1" lang="en-US" altLang="zh-CN" sz="2400">
              <a:solidFill>
                <a:srgbClr val="0033CC"/>
              </a:solidFill>
              <a:latin typeface="Times New Roman" panose="02020603050405020304" pitchFamily="18" charset="0"/>
            </a:endParaRPr>
          </a:p>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期望输出向量：</a:t>
            </a:r>
            <a:r>
              <a:rPr kumimoji="1" lang="en-US" altLang="zh-CN" sz="2400" b="1" i="1">
                <a:solidFill>
                  <a:srgbClr val="0033CC"/>
                </a:solidFill>
                <a:latin typeface="Times New Roman" panose="02020603050405020304" pitchFamily="18" charset="0"/>
              </a:rPr>
              <a:t>d</a:t>
            </a:r>
            <a:r>
              <a:rPr kumimoji="1" lang="en-US" altLang="zh-CN" sz="2400">
                <a:solidFill>
                  <a:srgbClr val="0033CC"/>
                </a:solidFill>
                <a:latin typeface="Times New Roman" panose="02020603050405020304" pitchFamily="18" charset="0"/>
              </a:rPr>
              <a:t>=(</a:t>
            </a:r>
            <a:r>
              <a:rPr kumimoji="1" lang="en-US" altLang="zh-CN" sz="2400" i="1">
                <a:solidFill>
                  <a:srgbClr val="0033CC"/>
                </a:solidFill>
                <a:latin typeface="Times New Roman" panose="02020603050405020304" pitchFamily="18" charset="0"/>
              </a:rPr>
              <a:t>d</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 d</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,…,d</a:t>
            </a:r>
            <a:r>
              <a:rPr kumimoji="1" lang="en-US" altLang="zh-CN" sz="2400" i="1" baseline="-25000">
                <a:solidFill>
                  <a:srgbClr val="0033CC"/>
                </a:solidFill>
                <a:latin typeface="Times New Roman" panose="02020603050405020304" pitchFamily="18" charset="0"/>
              </a:rPr>
              <a:t>k</a:t>
            </a:r>
            <a:r>
              <a:rPr kumimoji="1" lang="en-US" altLang="zh-CN" sz="2400" i="1">
                <a:solidFill>
                  <a:srgbClr val="0033CC"/>
                </a:solidFill>
                <a:latin typeface="Times New Roman" panose="02020603050405020304" pitchFamily="18" charset="0"/>
              </a:rPr>
              <a:t>,…,d</a:t>
            </a:r>
            <a:r>
              <a:rPr kumimoji="1" lang="en-US" altLang="zh-CN" sz="2400" i="1" baseline="-25000">
                <a:solidFill>
                  <a:srgbClr val="0033CC"/>
                </a:solidFill>
                <a:latin typeface="Times New Roman" panose="02020603050405020304" pitchFamily="18" charset="0"/>
              </a:rPr>
              <a:t>l</a:t>
            </a:r>
            <a:r>
              <a:rPr kumimoji="1" lang="en-US" altLang="zh-CN" sz="2400">
                <a:solidFill>
                  <a:srgbClr val="0033CC"/>
                </a:solidFill>
                <a:latin typeface="Times New Roman" panose="02020603050405020304" pitchFamily="18" charset="0"/>
              </a:rPr>
              <a:t>)</a:t>
            </a:r>
            <a:r>
              <a:rPr kumimoji="1" lang="en-US" altLang="zh-CN" sz="2400" i="1" baseline="30000">
                <a:solidFill>
                  <a:srgbClr val="0033CC"/>
                </a:solidFill>
                <a:latin typeface="Times New Roman" panose="02020603050405020304" pitchFamily="18" charset="0"/>
              </a:rPr>
              <a:t>T</a:t>
            </a:r>
          </a:p>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输入层到隐层之间的权值矩阵：</a:t>
            </a:r>
            <a:r>
              <a:rPr kumimoji="1" lang="en-US" altLang="zh-CN" sz="2400" b="1" i="1">
                <a:solidFill>
                  <a:srgbClr val="0033CC"/>
                </a:solidFill>
                <a:latin typeface="Times New Roman" panose="02020603050405020304" pitchFamily="18" charset="0"/>
              </a:rPr>
              <a:t>V=</a:t>
            </a:r>
            <a:r>
              <a:rPr kumimoji="1" lang="en-US" altLang="zh-CN" sz="2400">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V</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V</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V</a:t>
            </a:r>
            <a:r>
              <a:rPr kumimoji="1" lang="en-US" altLang="zh-CN" sz="2400" i="1" baseline="-25000">
                <a:solidFill>
                  <a:srgbClr val="0033CC"/>
                </a:solidFill>
                <a:latin typeface="Times New Roman" panose="02020603050405020304" pitchFamily="18" charset="0"/>
              </a:rPr>
              <a:t>j</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V</a:t>
            </a:r>
            <a:r>
              <a:rPr kumimoji="1" lang="en-US" altLang="zh-CN" sz="2400" i="1" baseline="-25000">
                <a:solidFill>
                  <a:srgbClr val="0033CC"/>
                </a:solidFill>
                <a:latin typeface="Times New Roman" panose="02020603050405020304" pitchFamily="18" charset="0"/>
              </a:rPr>
              <a:t>m</a:t>
            </a:r>
            <a:r>
              <a:rPr kumimoji="1" lang="en-US" altLang="zh-CN" sz="2400">
                <a:solidFill>
                  <a:srgbClr val="0033CC"/>
                </a:solidFill>
                <a:latin typeface="Times New Roman" panose="02020603050405020304" pitchFamily="18" charset="0"/>
              </a:rPr>
              <a:t>)</a:t>
            </a:r>
          </a:p>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隐层到输出层之间的权值矩阵：</a:t>
            </a:r>
            <a:r>
              <a:rPr kumimoji="1" lang="en-US" altLang="zh-CN" sz="2400" b="1" i="1">
                <a:solidFill>
                  <a:srgbClr val="0033CC"/>
                </a:solidFill>
                <a:latin typeface="Times New Roman" panose="02020603050405020304" pitchFamily="18" charset="0"/>
              </a:rPr>
              <a:t>W=</a:t>
            </a:r>
            <a:r>
              <a:rPr kumimoji="1" lang="en-US" altLang="zh-CN" sz="2400">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W</a:t>
            </a:r>
            <a:r>
              <a:rPr kumimoji="1" lang="en-US" altLang="zh-CN" sz="2400" i="1" baseline="-25000">
                <a:solidFill>
                  <a:srgbClr val="0033CC"/>
                </a:solidFill>
                <a:latin typeface="Times New Roman" panose="02020603050405020304" pitchFamily="18" charset="0"/>
              </a:rPr>
              <a:t>1</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W</a:t>
            </a:r>
            <a:r>
              <a:rPr kumimoji="1" lang="en-US" altLang="zh-CN" sz="2400" i="1" baseline="-25000">
                <a:solidFill>
                  <a:srgbClr val="0033CC"/>
                </a:solidFill>
                <a:latin typeface="Times New Roman" panose="02020603050405020304" pitchFamily="18" charset="0"/>
              </a:rPr>
              <a:t>2</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W</a:t>
            </a:r>
            <a:r>
              <a:rPr kumimoji="1" lang="en-US" altLang="zh-CN" sz="2400" i="1" baseline="-25000">
                <a:solidFill>
                  <a:srgbClr val="0033CC"/>
                </a:solidFill>
                <a:latin typeface="Times New Roman" panose="02020603050405020304" pitchFamily="18" charset="0"/>
              </a:rPr>
              <a:t>k</a:t>
            </a:r>
            <a:r>
              <a:rPr kumimoji="1" lang="en-US" altLang="zh-CN" sz="2400" i="1">
                <a:solidFill>
                  <a:srgbClr val="0033CC"/>
                </a:solidFill>
                <a:latin typeface="Times New Roman" panose="02020603050405020304" pitchFamily="18" charset="0"/>
              </a:rPr>
              <a:t>,…,</a:t>
            </a:r>
            <a:r>
              <a:rPr kumimoji="1" lang="en-US" altLang="zh-CN" sz="2400" b="1" i="1">
                <a:solidFill>
                  <a:srgbClr val="0033CC"/>
                </a:solidFill>
                <a:latin typeface="Times New Roman" panose="02020603050405020304" pitchFamily="18" charset="0"/>
              </a:rPr>
              <a:t>W</a:t>
            </a:r>
            <a:r>
              <a:rPr kumimoji="1" lang="en-US" altLang="zh-CN" sz="2400" i="1" baseline="-25000">
                <a:solidFill>
                  <a:srgbClr val="0033CC"/>
                </a:solidFill>
                <a:latin typeface="Times New Roman" panose="02020603050405020304" pitchFamily="18" charset="0"/>
              </a:rPr>
              <a:t>l</a:t>
            </a:r>
            <a:r>
              <a:rPr kumimoji="1" lang="en-US" altLang="zh-CN" sz="2400">
                <a:solidFill>
                  <a:srgbClr val="0033CC"/>
                </a:solidFill>
                <a:latin typeface="Times New Roman" panose="02020603050405020304" pitchFamily="18" charset="0"/>
              </a:rPr>
              <a:t>)</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Text Box 20">
            <a:extLst>
              <a:ext uri="{FF2B5EF4-FFF2-40B4-BE49-F238E27FC236}">
                <a16:creationId xmlns:a16="http://schemas.microsoft.com/office/drawing/2014/main" id="{F430A530-ADFE-4BDD-8F4C-D7AFF3B044B4}"/>
              </a:ext>
            </a:extLst>
          </p:cNvPr>
          <p:cNvSpPr>
            <a:spLocks noGrp="1" noChangeArrowheads="1"/>
          </p:cNvSpPr>
          <p:nvPr>
            <p:ph type="title"/>
          </p:nvPr>
        </p:nvSpPr>
        <p:spPr>
          <a:xfrm>
            <a:off x="1214438" y="0"/>
            <a:ext cx="7543800" cy="1295400"/>
          </a:xfrm>
        </p:spPr>
        <p:txBody>
          <a:bodyPr/>
          <a:lstStyle/>
          <a:p>
            <a:pPr fontAlgn="auto">
              <a:spcBef>
                <a:spcPct val="50000"/>
              </a:spcBef>
              <a:spcAft>
                <a:spcPts val="0"/>
              </a:spcAft>
              <a:defRPr/>
            </a:pPr>
            <a:r>
              <a:rPr kumimoji="1" lang="zh-CN" altLang="en-US" b="1">
                <a:solidFill>
                  <a:srgbClr val="0033CC"/>
                </a:solidFill>
                <a:latin typeface="黑体" panose="02010609060101010101" pitchFamily="49" charset="-122"/>
                <a:ea typeface="黑体" panose="02010609060101010101" pitchFamily="49" charset="-122"/>
              </a:rPr>
              <a:t>误差反向传播（</a:t>
            </a:r>
            <a:r>
              <a:rPr kumimoji="1" lang="en-US" altLang="zh-CN" b="1">
                <a:solidFill>
                  <a:srgbClr val="0033CC"/>
                </a:solidFill>
                <a:latin typeface="黑体" panose="02010609060101010101" pitchFamily="49" charset="-122"/>
                <a:ea typeface="黑体" panose="02010609060101010101" pitchFamily="49" charset="-122"/>
              </a:rPr>
              <a:t>BP</a:t>
            </a:r>
            <a:r>
              <a:rPr kumimoji="1" lang="zh-CN" altLang="en-US" b="1">
                <a:solidFill>
                  <a:srgbClr val="0033CC"/>
                </a:solidFill>
                <a:latin typeface="黑体" panose="02010609060101010101" pitchFamily="49" charset="-122"/>
                <a:ea typeface="黑体" panose="02010609060101010101" pitchFamily="49" charset="-122"/>
              </a:rPr>
              <a:t>）网路</a:t>
            </a:r>
          </a:p>
        </p:txBody>
      </p:sp>
      <p:sp>
        <p:nvSpPr>
          <p:cNvPr id="89091" name="日期占位符 2">
            <a:extLst>
              <a:ext uri="{FF2B5EF4-FFF2-40B4-BE49-F238E27FC236}">
                <a16:creationId xmlns:a16="http://schemas.microsoft.com/office/drawing/2014/main" id="{6D31F362-35B1-4234-B916-3C8D7FBAA73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EE1DB72-3A6B-42D2-A240-EAA9170B3781}"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89092" name="页脚占位符 1">
            <a:extLst>
              <a:ext uri="{FF2B5EF4-FFF2-40B4-BE49-F238E27FC236}">
                <a16:creationId xmlns:a16="http://schemas.microsoft.com/office/drawing/2014/main" id="{1970EF97-0C85-4BFF-B03D-F9D453BE5C6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89093" name="灯片编号占位符 4">
            <a:extLst>
              <a:ext uri="{FF2B5EF4-FFF2-40B4-BE49-F238E27FC236}">
                <a16:creationId xmlns:a16="http://schemas.microsoft.com/office/drawing/2014/main" id="{47B812E3-D122-4784-9BA9-F484ED6048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39A06E1-C73C-404E-9AA6-CE200D394B80}" type="slidenum">
              <a:rPr lang="en-US" altLang="zh-CN" sz="1400">
                <a:latin typeface="Arial" panose="020B0604020202020204" pitchFamily="34" charset="0"/>
              </a:rPr>
              <a:pPr>
                <a:lnSpc>
                  <a:spcPct val="100000"/>
                </a:lnSpc>
                <a:spcBef>
                  <a:spcPct val="0"/>
                </a:spcBef>
                <a:buClrTx/>
                <a:buFontTx/>
                <a:buNone/>
              </a:pPr>
              <a:t>34</a:t>
            </a:fld>
            <a:endParaRPr lang="en-US" altLang="zh-CN" sz="1400">
              <a:latin typeface="Arial" panose="020B0604020202020204" pitchFamily="34" charset="0"/>
            </a:endParaRPr>
          </a:p>
        </p:txBody>
      </p:sp>
      <p:sp>
        <p:nvSpPr>
          <p:cNvPr id="89094" name="Text Box 4">
            <a:extLst>
              <a:ext uri="{FF2B5EF4-FFF2-40B4-BE49-F238E27FC236}">
                <a16:creationId xmlns:a16="http://schemas.microsoft.com/office/drawing/2014/main" id="{BBFBE6F5-A905-48D5-B404-3DDB8DD902F5}"/>
              </a:ext>
            </a:extLst>
          </p:cNvPr>
          <p:cNvSpPr txBox="1">
            <a:spLocks noChangeArrowheads="1"/>
          </p:cNvSpPr>
          <p:nvPr/>
        </p:nvSpPr>
        <p:spPr bwMode="auto">
          <a:xfrm>
            <a:off x="1063625" y="1447800"/>
            <a:ext cx="617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solidFill>
                  <a:srgbClr val="1B2522"/>
                </a:solidFill>
                <a:latin typeface="幼圆" panose="02010509060101010101" pitchFamily="49" charset="-122"/>
                <a:ea typeface="幼圆" panose="02010509060101010101" pitchFamily="49" charset="-122"/>
              </a:rPr>
              <a:t>基于</a:t>
            </a:r>
            <a:r>
              <a:rPr kumimoji="1" lang="en-US" altLang="zh-CN" sz="2800" b="1">
                <a:solidFill>
                  <a:srgbClr val="1B2522"/>
                </a:solidFill>
                <a:latin typeface="幼圆" panose="02010509060101010101" pitchFamily="49" charset="-122"/>
                <a:ea typeface="幼圆" panose="02010509060101010101" pitchFamily="49" charset="-122"/>
              </a:rPr>
              <a:t>BP</a:t>
            </a:r>
            <a:r>
              <a:rPr kumimoji="1" lang="zh-CN" altLang="en-US" sz="2800" b="1">
                <a:solidFill>
                  <a:srgbClr val="1B2522"/>
                </a:solidFill>
                <a:latin typeface="幼圆" panose="02010509060101010101" pitchFamily="49" charset="-122"/>
                <a:ea typeface="幼圆" panose="02010509060101010101" pitchFamily="49" charset="-122"/>
              </a:rPr>
              <a:t>算法的多层前馈网络模型</a:t>
            </a:r>
            <a:endParaRPr kumimoji="1" lang="zh-CN" altLang="en-US" sz="2800">
              <a:latin typeface="幼圆" panose="02010509060101010101" pitchFamily="49" charset="-122"/>
              <a:ea typeface="幼圆" panose="02010509060101010101" pitchFamily="49" charset="-122"/>
            </a:endParaRPr>
          </a:p>
        </p:txBody>
      </p:sp>
      <p:grpSp>
        <p:nvGrpSpPr>
          <p:cNvPr id="89095" name="Group 5">
            <a:extLst>
              <a:ext uri="{FF2B5EF4-FFF2-40B4-BE49-F238E27FC236}">
                <a16:creationId xmlns:a16="http://schemas.microsoft.com/office/drawing/2014/main" id="{0582EF42-4FE5-414C-83B0-90FC0643EF72}"/>
              </a:ext>
            </a:extLst>
          </p:cNvPr>
          <p:cNvGrpSpPr>
            <a:grpSpLocks/>
          </p:cNvGrpSpPr>
          <p:nvPr/>
        </p:nvGrpSpPr>
        <p:grpSpPr bwMode="auto">
          <a:xfrm>
            <a:off x="1219200" y="2133600"/>
            <a:ext cx="7385050" cy="1981200"/>
            <a:chOff x="768" y="1344"/>
            <a:chExt cx="4652" cy="1248"/>
          </a:xfrm>
        </p:grpSpPr>
        <p:graphicFrame>
          <p:nvGraphicFramePr>
            <p:cNvPr id="89102" name="Object 6">
              <a:extLst>
                <a:ext uri="{FF2B5EF4-FFF2-40B4-BE49-F238E27FC236}">
                  <a16:creationId xmlns:a16="http://schemas.microsoft.com/office/drawing/2014/main" id="{6B6F3FEC-BEF3-4B81-B893-EE87D835DB0E}"/>
                </a:ext>
              </a:extLst>
            </p:cNvPr>
            <p:cNvGraphicFramePr>
              <a:graphicFrameLocks noChangeAspect="1"/>
            </p:cNvGraphicFramePr>
            <p:nvPr/>
          </p:nvGraphicFramePr>
          <p:xfrm>
            <a:off x="2018" y="1344"/>
            <a:ext cx="1619" cy="444"/>
          </p:xfrm>
          <a:graphic>
            <a:graphicData uri="http://schemas.openxmlformats.org/presentationml/2006/ole">
              <mc:AlternateContent xmlns:mc="http://schemas.openxmlformats.org/markup-compatibility/2006">
                <mc:Choice xmlns:v="urn:schemas-microsoft-com:vml" Requires="v">
                  <p:oleObj spid="_x0000_s89111" name="公式" r:id="rId4" imgW="583693" imgH="177646" progId="Equation.3">
                    <p:embed/>
                  </p:oleObj>
                </mc:Choice>
                <mc:Fallback>
                  <p:oleObj name="公式" r:id="rId4" imgW="583693" imgH="177646"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1344"/>
                          <a:ext cx="1619" cy="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103" name="Text Box 7">
              <a:extLst>
                <a:ext uri="{FF2B5EF4-FFF2-40B4-BE49-F238E27FC236}">
                  <a16:creationId xmlns:a16="http://schemas.microsoft.com/office/drawing/2014/main" id="{1BFACAD1-1E13-4ECC-8F72-9206794FB786}"/>
                </a:ext>
              </a:extLst>
            </p:cNvPr>
            <p:cNvSpPr txBox="1">
              <a:spLocks noChangeArrowheads="1"/>
            </p:cNvSpPr>
            <p:nvPr/>
          </p:nvSpPr>
          <p:spPr bwMode="auto">
            <a:xfrm>
              <a:off x="768" y="1429"/>
              <a:ext cx="13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对于输出层：</a:t>
              </a:r>
              <a:endParaRPr kumimoji="1" lang="zh-CN" altLang="en-US" sz="2400">
                <a:solidFill>
                  <a:srgbClr val="0033CC"/>
                </a:solidFill>
                <a:latin typeface="Times New Roman" panose="02020603050405020304" pitchFamily="18" charset="0"/>
              </a:endParaRPr>
            </a:p>
          </p:txBody>
        </p:sp>
        <p:sp>
          <p:nvSpPr>
            <p:cNvPr id="89104" name="Text Box 8">
              <a:extLst>
                <a:ext uri="{FF2B5EF4-FFF2-40B4-BE49-F238E27FC236}">
                  <a16:creationId xmlns:a16="http://schemas.microsoft.com/office/drawing/2014/main" id="{FA2A0428-58EB-475F-BAC6-3F1A5A3405E6}"/>
                </a:ext>
              </a:extLst>
            </p:cNvPr>
            <p:cNvSpPr txBox="1">
              <a:spLocks noChangeArrowheads="1"/>
            </p:cNvSpPr>
            <p:nvPr/>
          </p:nvSpPr>
          <p:spPr bwMode="auto">
            <a:xfrm>
              <a:off x="3648" y="1429"/>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k=1,2,…,l</a:t>
              </a:r>
              <a:endParaRPr kumimoji="1" lang="en-US" altLang="zh-CN" sz="2400">
                <a:latin typeface="Times New Roman" panose="02020603050405020304" pitchFamily="18" charset="0"/>
              </a:endParaRPr>
            </a:p>
          </p:txBody>
        </p:sp>
        <p:graphicFrame>
          <p:nvGraphicFramePr>
            <p:cNvPr id="89105" name="Object 9">
              <a:extLst>
                <a:ext uri="{FF2B5EF4-FFF2-40B4-BE49-F238E27FC236}">
                  <a16:creationId xmlns:a16="http://schemas.microsoft.com/office/drawing/2014/main" id="{57D5F952-344B-4F6F-8BEC-273538A668FC}"/>
                </a:ext>
              </a:extLst>
            </p:cNvPr>
            <p:cNvGraphicFramePr>
              <a:graphicFrameLocks noChangeAspect="1"/>
            </p:cNvGraphicFramePr>
            <p:nvPr/>
          </p:nvGraphicFramePr>
          <p:xfrm>
            <a:off x="1968" y="1767"/>
            <a:ext cx="1776" cy="825"/>
          </p:xfrm>
          <a:graphic>
            <a:graphicData uri="http://schemas.openxmlformats.org/presentationml/2006/ole">
              <mc:AlternateContent xmlns:mc="http://schemas.openxmlformats.org/markup-compatibility/2006">
                <mc:Choice xmlns:v="urn:schemas-microsoft-com:vml" Requires="v">
                  <p:oleObj spid="_x0000_s89112" name="公式" r:id="rId6" imgW="774364" imgH="444307" progId="Equation.3">
                    <p:embed/>
                  </p:oleObj>
                </mc:Choice>
                <mc:Fallback>
                  <p:oleObj name="公式" r:id="rId6" imgW="774364" imgH="444307"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8" y="1767"/>
                          <a:ext cx="177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106" name="Text Box 10">
              <a:extLst>
                <a:ext uri="{FF2B5EF4-FFF2-40B4-BE49-F238E27FC236}">
                  <a16:creationId xmlns:a16="http://schemas.microsoft.com/office/drawing/2014/main" id="{C7BF3FDF-CB24-4AB7-8EC7-07FAD81EF380}"/>
                </a:ext>
              </a:extLst>
            </p:cNvPr>
            <p:cNvSpPr txBox="1">
              <a:spLocks noChangeArrowheads="1"/>
            </p:cNvSpPr>
            <p:nvPr/>
          </p:nvSpPr>
          <p:spPr bwMode="auto">
            <a:xfrm>
              <a:off x="3696" y="2021"/>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k=1,2,…,l</a:t>
              </a:r>
              <a:endParaRPr kumimoji="1" lang="en-US" altLang="zh-CN" sz="2400" b="1">
                <a:latin typeface="Times New Roman" panose="02020603050405020304" pitchFamily="18" charset="0"/>
              </a:endParaRPr>
            </a:p>
          </p:txBody>
        </p:sp>
      </p:grpSp>
      <p:grpSp>
        <p:nvGrpSpPr>
          <p:cNvPr id="3" name="Group 11">
            <a:extLst>
              <a:ext uri="{FF2B5EF4-FFF2-40B4-BE49-F238E27FC236}">
                <a16:creationId xmlns:a16="http://schemas.microsoft.com/office/drawing/2014/main" id="{3ED75530-37BF-4E48-AFEB-5F5A84816C30}"/>
              </a:ext>
            </a:extLst>
          </p:cNvPr>
          <p:cNvGrpSpPr>
            <a:grpSpLocks/>
          </p:cNvGrpSpPr>
          <p:nvPr/>
        </p:nvGrpSpPr>
        <p:grpSpPr bwMode="auto">
          <a:xfrm>
            <a:off x="1219200" y="4267200"/>
            <a:ext cx="7391400" cy="1976438"/>
            <a:chOff x="768" y="2688"/>
            <a:chExt cx="4656" cy="1245"/>
          </a:xfrm>
        </p:grpSpPr>
        <p:sp>
          <p:nvSpPr>
            <p:cNvPr id="89097" name="Text Box 12">
              <a:extLst>
                <a:ext uri="{FF2B5EF4-FFF2-40B4-BE49-F238E27FC236}">
                  <a16:creationId xmlns:a16="http://schemas.microsoft.com/office/drawing/2014/main" id="{27B153B9-1249-46BE-8205-6FA6EBB051F9}"/>
                </a:ext>
              </a:extLst>
            </p:cNvPr>
            <p:cNvSpPr txBox="1">
              <a:spLocks noChangeArrowheads="1"/>
            </p:cNvSpPr>
            <p:nvPr/>
          </p:nvSpPr>
          <p:spPr bwMode="auto">
            <a:xfrm>
              <a:off x="768" y="2725"/>
              <a:ext cx="1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对于隐层：</a:t>
              </a:r>
            </a:p>
          </p:txBody>
        </p:sp>
        <p:sp>
          <p:nvSpPr>
            <p:cNvPr id="89098" name="Text Box 13">
              <a:extLst>
                <a:ext uri="{FF2B5EF4-FFF2-40B4-BE49-F238E27FC236}">
                  <a16:creationId xmlns:a16="http://schemas.microsoft.com/office/drawing/2014/main" id="{02EBC2BF-F945-428C-A21D-C4689C1FEF08}"/>
                </a:ext>
              </a:extLst>
            </p:cNvPr>
            <p:cNvSpPr txBox="1">
              <a:spLocks noChangeArrowheads="1"/>
            </p:cNvSpPr>
            <p:nvPr/>
          </p:nvSpPr>
          <p:spPr bwMode="auto">
            <a:xfrm>
              <a:off x="3648" y="2725"/>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j=1,2,…,m</a:t>
              </a:r>
              <a:endParaRPr kumimoji="1" lang="en-US" altLang="zh-CN" sz="2400" b="1">
                <a:latin typeface="Times New Roman" panose="02020603050405020304" pitchFamily="18" charset="0"/>
              </a:endParaRPr>
            </a:p>
          </p:txBody>
        </p:sp>
        <p:sp>
          <p:nvSpPr>
            <p:cNvPr id="89099" name="Text Box 14">
              <a:extLst>
                <a:ext uri="{FF2B5EF4-FFF2-40B4-BE49-F238E27FC236}">
                  <a16:creationId xmlns:a16="http://schemas.microsoft.com/office/drawing/2014/main" id="{6E09AC8A-464B-43D0-AEB5-E6D086D5C4B9}"/>
                </a:ext>
              </a:extLst>
            </p:cNvPr>
            <p:cNvSpPr txBox="1">
              <a:spLocks noChangeArrowheads="1"/>
            </p:cNvSpPr>
            <p:nvPr/>
          </p:nvSpPr>
          <p:spPr bwMode="auto">
            <a:xfrm>
              <a:off x="3696" y="3317"/>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j=1,2,…,m</a:t>
              </a:r>
              <a:endParaRPr kumimoji="1" lang="en-US" altLang="zh-CN" sz="2400" b="1">
                <a:latin typeface="Times New Roman" panose="02020603050405020304" pitchFamily="18" charset="0"/>
              </a:endParaRPr>
            </a:p>
          </p:txBody>
        </p:sp>
        <p:graphicFrame>
          <p:nvGraphicFramePr>
            <p:cNvPr id="89100" name="Object 15">
              <a:extLst>
                <a:ext uri="{FF2B5EF4-FFF2-40B4-BE49-F238E27FC236}">
                  <a16:creationId xmlns:a16="http://schemas.microsoft.com/office/drawing/2014/main" id="{2F86DCE9-0C56-4741-8770-20C09973A026}"/>
                </a:ext>
              </a:extLst>
            </p:cNvPr>
            <p:cNvGraphicFramePr>
              <a:graphicFrameLocks noChangeAspect="1"/>
            </p:cNvGraphicFramePr>
            <p:nvPr/>
          </p:nvGraphicFramePr>
          <p:xfrm>
            <a:off x="2016" y="2688"/>
            <a:ext cx="1567" cy="423"/>
          </p:xfrm>
          <a:graphic>
            <a:graphicData uri="http://schemas.openxmlformats.org/presentationml/2006/ole">
              <mc:AlternateContent xmlns:mc="http://schemas.openxmlformats.org/markup-compatibility/2006">
                <mc:Choice xmlns:v="urn:schemas-microsoft-com:vml" Requires="v">
                  <p:oleObj spid="_x0000_s89113" name="公式" r:id="rId8" imgW="583947" imgH="190417" progId="Equation.3">
                    <p:embed/>
                  </p:oleObj>
                </mc:Choice>
                <mc:Fallback>
                  <p:oleObj name="公式" r:id="rId8" imgW="583947" imgH="190417"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6" y="2688"/>
                          <a:ext cx="1567"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9101" name="Object 16">
              <a:extLst>
                <a:ext uri="{FF2B5EF4-FFF2-40B4-BE49-F238E27FC236}">
                  <a16:creationId xmlns:a16="http://schemas.microsoft.com/office/drawing/2014/main" id="{E497594A-A755-4120-A0BD-4A88A60B6D5D}"/>
                </a:ext>
              </a:extLst>
            </p:cNvPr>
            <p:cNvGraphicFramePr>
              <a:graphicFrameLocks noChangeAspect="1"/>
            </p:cNvGraphicFramePr>
            <p:nvPr/>
          </p:nvGraphicFramePr>
          <p:xfrm>
            <a:off x="2016" y="3120"/>
            <a:ext cx="1410" cy="813"/>
          </p:xfrm>
          <a:graphic>
            <a:graphicData uri="http://schemas.openxmlformats.org/presentationml/2006/ole">
              <mc:AlternateContent xmlns:mc="http://schemas.openxmlformats.org/markup-compatibility/2006">
                <mc:Choice xmlns:v="urn:schemas-microsoft-com:vml" Requires="v">
                  <p:oleObj spid="_x0000_s89114" name="公式" r:id="rId10" imgW="685800" imgH="431800" progId="Equation.3">
                    <p:embed/>
                  </p:oleObj>
                </mc:Choice>
                <mc:Fallback>
                  <p:oleObj name="公式" r:id="rId10" imgW="685800" imgH="4318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6" y="3120"/>
                          <a:ext cx="1410" cy="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Rectangle 14">
            <a:extLst>
              <a:ext uri="{FF2B5EF4-FFF2-40B4-BE49-F238E27FC236}">
                <a16:creationId xmlns:a16="http://schemas.microsoft.com/office/drawing/2014/main" id="{7CF223C3-1FB1-4E97-9585-857076C02599}"/>
              </a:ext>
            </a:extLst>
          </p:cNvPr>
          <p:cNvSpPr>
            <a:spLocks noGrp="1" noChangeArrowheads="1"/>
          </p:cNvSpPr>
          <p:nvPr>
            <p:ph type="title"/>
          </p:nvPr>
        </p:nvSpPr>
        <p:spPr/>
        <p:txBody>
          <a:bodyPr/>
          <a:lstStyle/>
          <a:p>
            <a:pPr fontAlgn="auto">
              <a:spcAft>
                <a:spcPts val="0"/>
              </a:spcAft>
              <a:defRPr/>
            </a:pPr>
            <a:r>
              <a:rPr kumimoji="1" lang="zh-CN" altLang="en-US" b="1" dirty="0">
                <a:solidFill>
                  <a:schemeClr val="accent6"/>
                </a:solidFill>
                <a:latin typeface="黑体" pitchFamily="49" charset="-122"/>
                <a:ea typeface="黑体" pitchFamily="49" charset="-122"/>
              </a:rPr>
              <a:t>误差反向传播（</a:t>
            </a:r>
            <a:r>
              <a:rPr kumimoji="1" lang="en-US" altLang="zh-CN" b="1" dirty="0">
                <a:solidFill>
                  <a:schemeClr val="accent6"/>
                </a:solidFill>
                <a:latin typeface="黑体" pitchFamily="49" charset="-122"/>
                <a:ea typeface="黑体" pitchFamily="49" charset="-122"/>
              </a:rPr>
              <a:t>BP</a:t>
            </a:r>
            <a:r>
              <a:rPr kumimoji="1" lang="zh-CN" altLang="en-US" b="1" dirty="0">
                <a:solidFill>
                  <a:schemeClr val="accent6"/>
                </a:solidFill>
                <a:latin typeface="黑体" pitchFamily="49" charset="-122"/>
                <a:ea typeface="黑体" pitchFamily="49" charset="-122"/>
              </a:rPr>
              <a:t>）网路</a:t>
            </a:r>
          </a:p>
        </p:txBody>
      </p:sp>
      <p:sp>
        <p:nvSpPr>
          <p:cNvPr id="91139" name="日期占位符 2">
            <a:extLst>
              <a:ext uri="{FF2B5EF4-FFF2-40B4-BE49-F238E27FC236}">
                <a16:creationId xmlns:a16="http://schemas.microsoft.com/office/drawing/2014/main" id="{50F76F27-213E-4539-93DD-14864076724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2B9E187-8B00-4386-8807-F66C3EED3DF2}"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91140" name="页脚占位符 1">
            <a:extLst>
              <a:ext uri="{FF2B5EF4-FFF2-40B4-BE49-F238E27FC236}">
                <a16:creationId xmlns:a16="http://schemas.microsoft.com/office/drawing/2014/main" id="{365BB176-D353-49C5-BE3F-5B9FDFFBABA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91141" name="灯片编号占位符 4">
            <a:extLst>
              <a:ext uri="{FF2B5EF4-FFF2-40B4-BE49-F238E27FC236}">
                <a16:creationId xmlns:a16="http://schemas.microsoft.com/office/drawing/2014/main" id="{21C74CF5-CBA6-45D6-A920-9F5E5AF134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C5E7052-59E1-4122-8690-B0F1EC3718BB}" type="slidenum">
              <a:rPr lang="en-US" altLang="zh-CN" sz="1400">
                <a:latin typeface="Arial" panose="020B0604020202020204" pitchFamily="34" charset="0"/>
              </a:rPr>
              <a:pPr>
                <a:lnSpc>
                  <a:spcPct val="100000"/>
                </a:lnSpc>
                <a:spcBef>
                  <a:spcPct val="0"/>
                </a:spcBef>
                <a:buClrTx/>
                <a:buFontTx/>
                <a:buNone/>
              </a:pPr>
              <a:t>35</a:t>
            </a:fld>
            <a:endParaRPr lang="en-US" altLang="zh-CN" sz="1400">
              <a:latin typeface="Arial" panose="020B0604020202020204" pitchFamily="34" charset="0"/>
            </a:endParaRPr>
          </a:p>
        </p:txBody>
      </p:sp>
      <p:sp>
        <p:nvSpPr>
          <p:cNvPr id="91142" name="Text Box 4">
            <a:extLst>
              <a:ext uri="{FF2B5EF4-FFF2-40B4-BE49-F238E27FC236}">
                <a16:creationId xmlns:a16="http://schemas.microsoft.com/office/drawing/2014/main" id="{DEF37F36-1905-42FF-9D78-82F7297F6F88}"/>
              </a:ext>
            </a:extLst>
          </p:cNvPr>
          <p:cNvSpPr txBox="1">
            <a:spLocks noChangeArrowheads="1"/>
          </p:cNvSpPr>
          <p:nvPr/>
        </p:nvSpPr>
        <p:spPr bwMode="auto">
          <a:xfrm>
            <a:off x="1042988" y="141605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a:solidFill>
                  <a:srgbClr val="1B2522"/>
                </a:solidFill>
                <a:latin typeface="幼圆" panose="02010509060101010101" pitchFamily="49" charset="-122"/>
                <a:ea typeface="幼圆" panose="02010509060101010101" pitchFamily="49" charset="-122"/>
              </a:rPr>
              <a:t>基于</a:t>
            </a:r>
            <a:r>
              <a:rPr kumimoji="1" lang="en-US" altLang="zh-CN" sz="2800">
                <a:solidFill>
                  <a:srgbClr val="1B2522"/>
                </a:solidFill>
                <a:latin typeface="幼圆" panose="02010509060101010101" pitchFamily="49" charset="-122"/>
                <a:ea typeface="幼圆" panose="02010509060101010101" pitchFamily="49" charset="-122"/>
              </a:rPr>
              <a:t>BP</a:t>
            </a:r>
            <a:r>
              <a:rPr kumimoji="1" lang="zh-CN" altLang="en-US" sz="2800">
                <a:solidFill>
                  <a:srgbClr val="1B2522"/>
                </a:solidFill>
                <a:latin typeface="幼圆" panose="02010509060101010101" pitchFamily="49" charset="-122"/>
                <a:ea typeface="幼圆" panose="02010509060101010101" pitchFamily="49" charset="-122"/>
              </a:rPr>
              <a:t>算法的多层前馈网络模型</a:t>
            </a:r>
            <a:endParaRPr kumimoji="1" lang="zh-CN" altLang="en-US" sz="2400">
              <a:latin typeface="幼圆" panose="02010509060101010101" pitchFamily="49" charset="-122"/>
              <a:ea typeface="幼圆" panose="02010509060101010101" pitchFamily="49" charset="-122"/>
            </a:endParaRPr>
          </a:p>
        </p:txBody>
      </p:sp>
      <p:grpSp>
        <p:nvGrpSpPr>
          <p:cNvPr id="91143" name="Group 5">
            <a:extLst>
              <a:ext uri="{FF2B5EF4-FFF2-40B4-BE49-F238E27FC236}">
                <a16:creationId xmlns:a16="http://schemas.microsoft.com/office/drawing/2014/main" id="{B427CF62-C56E-4B1E-AE4F-A7C6CF00C394}"/>
              </a:ext>
            </a:extLst>
          </p:cNvPr>
          <p:cNvGrpSpPr>
            <a:grpSpLocks/>
          </p:cNvGrpSpPr>
          <p:nvPr/>
        </p:nvGrpSpPr>
        <p:grpSpPr bwMode="auto">
          <a:xfrm>
            <a:off x="1295400" y="4038600"/>
            <a:ext cx="4451350" cy="1809750"/>
            <a:chOff x="816" y="2544"/>
            <a:chExt cx="2804" cy="1140"/>
          </a:xfrm>
        </p:grpSpPr>
        <p:sp>
          <p:nvSpPr>
            <p:cNvPr id="91148" name="Text Box 6">
              <a:extLst>
                <a:ext uri="{FF2B5EF4-FFF2-40B4-BE49-F238E27FC236}">
                  <a16:creationId xmlns:a16="http://schemas.microsoft.com/office/drawing/2014/main" id="{8F3862BC-159A-4A45-9707-8501BEE5DAA5}"/>
                </a:ext>
              </a:extLst>
            </p:cNvPr>
            <p:cNvSpPr txBox="1">
              <a:spLocks noChangeArrowheads="1"/>
            </p:cNvSpPr>
            <p:nvPr/>
          </p:nvSpPr>
          <p:spPr bwMode="auto">
            <a:xfrm>
              <a:off x="816" y="2544"/>
              <a:ext cx="2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双极性</a:t>
              </a:r>
              <a:r>
                <a:rPr kumimoji="1" lang="en-US" altLang="zh-CN" sz="2400" b="1">
                  <a:solidFill>
                    <a:srgbClr val="0033CC"/>
                  </a:solidFill>
                  <a:latin typeface="Times New Roman" panose="02020603050405020304" pitchFamily="18" charset="0"/>
                </a:rPr>
                <a:t>Sigmoid</a:t>
              </a:r>
              <a:r>
                <a:rPr kumimoji="1" lang="zh-CN" altLang="en-US" sz="2400" b="1">
                  <a:solidFill>
                    <a:srgbClr val="0033CC"/>
                  </a:solidFill>
                  <a:latin typeface="Times New Roman" panose="02020603050405020304" pitchFamily="18" charset="0"/>
                </a:rPr>
                <a:t>函数：</a:t>
              </a:r>
              <a:endParaRPr kumimoji="1" lang="zh-CN" altLang="en-US" sz="2400">
                <a:solidFill>
                  <a:srgbClr val="0033CC"/>
                </a:solidFill>
                <a:latin typeface="Times New Roman" panose="02020603050405020304" pitchFamily="18" charset="0"/>
              </a:endParaRPr>
            </a:p>
          </p:txBody>
        </p:sp>
        <p:graphicFrame>
          <p:nvGraphicFramePr>
            <p:cNvPr id="91149" name="Object 7">
              <a:extLst>
                <a:ext uri="{FF2B5EF4-FFF2-40B4-BE49-F238E27FC236}">
                  <a16:creationId xmlns:a16="http://schemas.microsoft.com/office/drawing/2014/main" id="{18523648-759A-4FA9-96D3-E077CE52DC51}"/>
                </a:ext>
              </a:extLst>
            </p:cNvPr>
            <p:cNvGraphicFramePr>
              <a:graphicFrameLocks noChangeAspect="1"/>
            </p:cNvGraphicFramePr>
            <p:nvPr/>
          </p:nvGraphicFramePr>
          <p:xfrm>
            <a:off x="2064" y="2886"/>
            <a:ext cx="1556" cy="798"/>
          </p:xfrm>
          <a:graphic>
            <a:graphicData uri="http://schemas.openxmlformats.org/presentationml/2006/ole">
              <mc:AlternateContent xmlns:mc="http://schemas.openxmlformats.org/markup-compatibility/2006">
                <mc:Choice xmlns:v="urn:schemas-microsoft-com:vml" Requires="v">
                  <p:oleObj spid="_x0000_s91152" name="公式" r:id="rId4" imgW="660113" imgH="355446" progId="Equation.3">
                    <p:embed/>
                  </p:oleObj>
                </mc:Choice>
                <mc:Fallback>
                  <p:oleObj name="公式" r:id="rId4" imgW="660113" imgH="35544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886"/>
                          <a:ext cx="1556" cy="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1144" name="Group 8">
            <a:extLst>
              <a:ext uri="{FF2B5EF4-FFF2-40B4-BE49-F238E27FC236}">
                <a16:creationId xmlns:a16="http://schemas.microsoft.com/office/drawing/2014/main" id="{F409A9D2-C1AB-4B31-82A0-8256B3CC1073}"/>
              </a:ext>
            </a:extLst>
          </p:cNvPr>
          <p:cNvGrpSpPr>
            <a:grpSpLocks/>
          </p:cNvGrpSpPr>
          <p:nvPr/>
        </p:nvGrpSpPr>
        <p:grpSpPr bwMode="auto">
          <a:xfrm>
            <a:off x="1219200" y="2268538"/>
            <a:ext cx="6858000" cy="1754187"/>
            <a:chOff x="768" y="1429"/>
            <a:chExt cx="4320" cy="1105"/>
          </a:xfrm>
        </p:grpSpPr>
        <p:sp>
          <p:nvSpPr>
            <p:cNvPr id="91145" name="Text Box 9">
              <a:extLst>
                <a:ext uri="{FF2B5EF4-FFF2-40B4-BE49-F238E27FC236}">
                  <a16:creationId xmlns:a16="http://schemas.microsoft.com/office/drawing/2014/main" id="{03E9E1D2-26A5-4B44-ACBD-52866CA10828}"/>
                </a:ext>
              </a:extLst>
            </p:cNvPr>
            <p:cNvSpPr txBox="1">
              <a:spLocks noChangeArrowheads="1"/>
            </p:cNvSpPr>
            <p:nvPr/>
          </p:nvSpPr>
          <p:spPr bwMode="auto">
            <a:xfrm>
              <a:off x="768" y="1429"/>
              <a:ext cx="20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单极性</a:t>
              </a:r>
              <a:r>
                <a:rPr kumimoji="1" lang="en-US" altLang="zh-CN" sz="2400" b="1">
                  <a:solidFill>
                    <a:srgbClr val="0033CC"/>
                  </a:solidFill>
                  <a:latin typeface="Times New Roman" panose="02020603050405020304" pitchFamily="18" charset="0"/>
                </a:rPr>
                <a:t>Sigmoid</a:t>
              </a:r>
              <a:r>
                <a:rPr kumimoji="1" lang="zh-CN" altLang="en-US" sz="2400" b="1">
                  <a:solidFill>
                    <a:srgbClr val="0033CC"/>
                  </a:solidFill>
                  <a:latin typeface="Times New Roman" panose="02020603050405020304" pitchFamily="18" charset="0"/>
                </a:rPr>
                <a:t>函数：</a:t>
              </a:r>
              <a:endParaRPr kumimoji="1" lang="zh-CN" altLang="en-US" sz="2400">
                <a:solidFill>
                  <a:srgbClr val="0033CC"/>
                </a:solidFill>
                <a:latin typeface="Times New Roman" panose="02020603050405020304" pitchFamily="18" charset="0"/>
              </a:endParaRPr>
            </a:p>
          </p:txBody>
        </p:sp>
        <p:graphicFrame>
          <p:nvGraphicFramePr>
            <p:cNvPr id="91146" name="Object 10">
              <a:extLst>
                <a:ext uri="{FF2B5EF4-FFF2-40B4-BE49-F238E27FC236}">
                  <a16:creationId xmlns:a16="http://schemas.microsoft.com/office/drawing/2014/main" id="{7F32922E-E0AB-41BF-A6B2-9467C2B04477}"/>
                </a:ext>
              </a:extLst>
            </p:cNvPr>
            <p:cNvGraphicFramePr>
              <a:graphicFrameLocks noChangeAspect="1"/>
            </p:cNvGraphicFramePr>
            <p:nvPr/>
          </p:nvGraphicFramePr>
          <p:xfrm>
            <a:off x="2112" y="1776"/>
            <a:ext cx="1584" cy="758"/>
          </p:xfrm>
          <a:graphic>
            <a:graphicData uri="http://schemas.openxmlformats.org/presentationml/2006/ole">
              <mc:AlternateContent xmlns:mc="http://schemas.openxmlformats.org/markup-compatibility/2006">
                <mc:Choice xmlns:v="urn:schemas-microsoft-com:vml" Requires="v">
                  <p:oleObj spid="_x0000_s91153" name="公式" r:id="rId6" imgW="660113" imgH="317362" progId="Equation.3">
                    <p:embed/>
                  </p:oleObj>
                </mc:Choice>
                <mc:Fallback>
                  <p:oleObj name="公式" r:id="rId6" imgW="660113" imgH="317362"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1776"/>
                          <a:ext cx="1584" cy="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7" name="Text Box 11">
              <a:extLst>
                <a:ext uri="{FF2B5EF4-FFF2-40B4-BE49-F238E27FC236}">
                  <a16:creationId xmlns:a16="http://schemas.microsoft.com/office/drawing/2014/main" id="{83207D90-C3BD-444E-B2C0-8612C4ED4539}"/>
                </a:ext>
              </a:extLst>
            </p:cNvPr>
            <p:cNvSpPr txBox="1">
              <a:spLocks noChangeArrowheads="1"/>
            </p:cNvSpPr>
            <p:nvPr/>
          </p:nvSpPr>
          <p:spPr bwMode="auto">
            <a:xfrm>
              <a:off x="4320" y="1968"/>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a:latin typeface="Times New Roman" panose="02020603050405020304" pitchFamily="18" charset="0"/>
              </a:endParaRPr>
            </a:p>
          </p:txBody>
        </p:sp>
      </p:gr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8" name="Rectangle 18">
            <a:extLst>
              <a:ext uri="{FF2B5EF4-FFF2-40B4-BE49-F238E27FC236}">
                <a16:creationId xmlns:a16="http://schemas.microsoft.com/office/drawing/2014/main" id="{2EDA89F3-6613-47DB-BB70-E4F49BACDD28}"/>
              </a:ext>
            </a:extLst>
          </p:cNvPr>
          <p:cNvSpPr>
            <a:spLocks noGrp="1" noChangeArrowheads="1"/>
          </p:cNvSpPr>
          <p:nvPr>
            <p:ph type="title"/>
          </p:nvPr>
        </p:nvSpPr>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学习算法</a:t>
            </a:r>
          </a:p>
        </p:txBody>
      </p:sp>
      <p:sp>
        <p:nvSpPr>
          <p:cNvPr id="93187" name="日期占位符 2">
            <a:extLst>
              <a:ext uri="{FF2B5EF4-FFF2-40B4-BE49-F238E27FC236}">
                <a16:creationId xmlns:a16="http://schemas.microsoft.com/office/drawing/2014/main" id="{3253B5F3-79E0-4216-93FE-DAD72D9D420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9EBDAFC-7515-4C5B-8921-B4FB778A557C}"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93188" name="页脚占位符 3">
            <a:extLst>
              <a:ext uri="{FF2B5EF4-FFF2-40B4-BE49-F238E27FC236}">
                <a16:creationId xmlns:a16="http://schemas.microsoft.com/office/drawing/2014/main" id="{CD5142AB-29BC-44CA-BFBF-7A94755D1F5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93189" name="灯片编号占位符 4">
            <a:extLst>
              <a:ext uri="{FF2B5EF4-FFF2-40B4-BE49-F238E27FC236}">
                <a16:creationId xmlns:a16="http://schemas.microsoft.com/office/drawing/2014/main" id="{2C8BC072-2AB8-4AD0-8A58-7FD78D9C27E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15C7747-69D1-411A-A070-4043E9EAFB35}" type="slidenum">
              <a:rPr lang="en-US" altLang="zh-CN" sz="1400">
                <a:latin typeface="Arial" panose="020B0604020202020204" pitchFamily="34" charset="0"/>
              </a:rPr>
              <a:pPr>
                <a:lnSpc>
                  <a:spcPct val="100000"/>
                </a:lnSpc>
                <a:spcBef>
                  <a:spcPct val="0"/>
                </a:spcBef>
                <a:buClrTx/>
                <a:buFontTx/>
                <a:buNone/>
              </a:pPr>
              <a:t>36</a:t>
            </a:fld>
            <a:endParaRPr lang="en-US" altLang="zh-CN" sz="1400">
              <a:latin typeface="Arial" panose="020B0604020202020204" pitchFamily="34" charset="0"/>
            </a:endParaRPr>
          </a:p>
        </p:txBody>
      </p:sp>
      <p:sp>
        <p:nvSpPr>
          <p:cNvPr id="868357" name="Text Box 5">
            <a:extLst>
              <a:ext uri="{FF2B5EF4-FFF2-40B4-BE49-F238E27FC236}">
                <a16:creationId xmlns:a16="http://schemas.microsoft.com/office/drawing/2014/main" id="{BF8BE847-28A5-416E-B17D-CED750D29645}"/>
              </a:ext>
            </a:extLst>
          </p:cNvPr>
          <p:cNvSpPr txBox="1">
            <a:spLocks noChangeArrowheads="1"/>
          </p:cNvSpPr>
          <p:nvPr/>
        </p:nvSpPr>
        <p:spPr bwMode="auto">
          <a:xfrm>
            <a:off x="684213" y="1512888"/>
            <a:ext cx="6624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网络误差 定义与权值调整思路</a:t>
            </a:r>
            <a:endParaRPr kumimoji="1" lang="zh-CN" altLang="en-US" sz="2800">
              <a:latin typeface="幼圆" panose="02010509060101010101" pitchFamily="49" charset="-122"/>
              <a:ea typeface="幼圆" panose="02010509060101010101" pitchFamily="49" charset="-122"/>
            </a:endParaRPr>
          </a:p>
        </p:txBody>
      </p:sp>
      <p:grpSp>
        <p:nvGrpSpPr>
          <p:cNvPr id="2" name="Group 6">
            <a:extLst>
              <a:ext uri="{FF2B5EF4-FFF2-40B4-BE49-F238E27FC236}">
                <a16:creationId xmlns:a16="http://schemas.microsoft.com/office/drawing/2014/main" id="{D687D4CA-694B-4305-8361-C73301C7582B}"/>
              </a:ext>
            </a:extLst>
          </p:cNvPr>
          <p:cNvGrpSpPr>
            <a:grpSpLocks/>
          </p:cNvGrpSpPr>
          <p:nvPr/>
        </p:nvGrpSpPr>
        <p:grpSpPr bwMode="auto">
          <a:xfrm>
            <a:off x="1066800" y="2635250"/>
            <a:ext cx="7772400" cy="1174750"/>
            <a:chOff x="672" y="1660"/>
            <a:chExt cx="4800" cy="740"/>
          </a:xfrm>
        </p:grpSpPr>
        <p:sp>
          <p:nvSpPr>
            <p:cNvPr id="93197" name="Text Box 7">
              <a:extLst>
                <a:ext uri="{FF2B5EF4-FFF2-40B4-BE49-F238E27FC236}">
                  <a16:creationId xmlns:a16="http://schemas.microsoft.com/office/drawing/2014/main" id="{2218FC5C-49FE-458E-9BC9-2F57C56A9ABE}"/>
                </a:ext>
              </a:extLst>
            </p:cNvPr>
            <p:cNvSpPr txBox="1">
              <a:spLocks noChangeArrowheads="1"/>
            </p:cNvSpPr>
            <p:nvPr/>
          </p:nvSpPr>
          <p:spPr bwMode="auto">
            <a:xfrm>
              <a:off x="672" y="1824"/>
              <a:ext cx="2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输出误差</a:t>
              </a:r>
              <a:r>
                <a:rPr kumimoji="1" lang="en-US" altLang="zh-CN" sz="2400" b="1" i="1">
                  <a:solidFill>
                    <a:srgbClr val="0033CC"/>
                  </a:solidFill>
                  <a:latin typeface="Times New Roman" panose="02020603050405020304" pitchFamily="18" charset="0"/>
                </a:rPr>
                <a:t>E</a:t>
              </a:r>
              <a:r>
                <a:rPr kumimoji="1" lang="zh-CN" altLang="en-US" sz="2400" b="1">
                  <a:solidFill>
                    <a:srgbClr val="0033CC"/>
                  </a:solidFill>
                  <a:latin typeface="Times New Roman" panose="02020603050405020304" pitchFamily="18" charset="0"/>
                </a:rPr>
                <a:t>定义：</a:t>
              </a:r>
            </a:p>
          </p:txBody>
        </p:sp>
        <p:sp>
          <p:nvSpPr>
            <p:cNvPr id="93198" name="Text Box 8">
              <a:extLst>
                <a:ext uri="{FF2B5EF4-FFF2-40B4-BE49-F238E27FC236}">
                  <a16:creationId xmlns:a16="http://schemas.microsoft.com/office/drawing/2014/main" id="{80925EB8-065B-4C69-85BF-F7D99807119A}"/>
                </a:ext>
              </a:extLst>
            </p:cNvPr>
            <p:cNvSpPr txBox="1">
              <a:spLocks noChangeArrowheads="1"/>
            </p:cNvSpPr>
            <p:nvPr/>
          </p:nvSpPr>
          <p:spPr bwMode="auto">
            <a:xfrm>
              <a:off x="4848" y="182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a:latin typeface="Times New Roman" panose="02020603050405020304" pitchFamily="18" charset="0"/>
              </a:endParaRPr>
            </a:p>
          </p:txBody>
        </p:sp>
        <p:graphicFrame>
          <p:nvGraphicFramePr>
            <p:cNvPr id="93199" name="Object 9">
              <a:extLst>
                <a:ext uri="{FF2B5EF4-FFF2-40B4-BE49-F238E27FC236}">
                  <a16:creationId xmlns:a16="http://schemas.microsoft.com/office/drawing/2014/main" id="{18E00BCC-19DF-4994-8A78-4670EAAC051B}"/>
                </a:ext>
              </a:extLst>
            </p:cNvPr>
            <p:cNvGraphicFramePr>
              <a:graphicFrameLocks noChangeAspect="1"/>
            </p:cNvGraphicFramePr>
            <p:nvPr/>
          </p:nvGraphicFramePr>
          <p:xfrm>
            <a:off x="2208" y="1728"/>
            <a:ext cx="1152" cy="528"/>
          </p:xfrm>
          <a:graphic>
            <a:graphicData uri="http://schemas.openxmlformats.org/presentationml/2006/ole">
              <mc:AlternateContent xmlns:mc="http://schemas.openxmlformats.org/markup-compatibility/2006">
                <mc:Choice xmlns:v="urn:schemas-microsoft-com:vml" Requires="v">
                  <p:oleObj spid="_x0000_s93205" name="公式" r:id="rId4" imgW="660113" imgH="291973" progId="Equation.3">
                    <p:embed/>
                  </p:oleObj>
                </mc:Choice>
                <mc:Fallback>
                  <p:oleObj name="公式" r:id="rId4" imgW="660113" imgH="291973"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1728"/>
                          <a:ext cx="1152"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200" name="Object 10">
              <a:extLst>
                <a:ext uri="{FF2B5EF4-FFF2-40B4-BE49-F238E27FC236}">
                  <a16:creationId xmlns:a16="http://schemas.microsoft.com/office/drawing/2014/main" id="{8F49491C-07E7-4129-954A-EA7F24D58458}"/>
                </a:ext>
              </a:extLst>
            </p:cNvPr>
            <p:cNvGraphicFramePr>
              <a:graphicFrameLocks noChangeAspect="1"/>
            </p:cNvGraphicFramePr>
            <p:nvPr/>
          </p:nvGraphicFramePr>
          <p:xfrm>
            <a:off x="3264" y="1660"/>
            <a:ext cx="1440" cy="740"/>
          </p:xfrm>
          <a:graphic>
            <a:graphicData uri="http://schemas.openxmlformats.org/presentationml/2006/ole">
              <mc:AlternateContent xmlns:mc="http://schemas.openxmlformats.org/markup-compatibility/2006">
                <mc:Choice xmlns:v="urn:schemas-microsoft-com:vml" Requires="v">
                  <p:oleObj spid="_x0000_s93206" name="公式" r:id="rId6" imgW="837836" imgH="431613" progId="Equation.3">
                    <p:embed/>
                  </p:oleObj>
                </mc:Choice>
                <mc:Fallback>
                  <p:oleObj name="公式" r:id="rId6" imgW="837836" imgH="431613"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1660"/>
                          <a:ext cx="1440" cy="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68363" name="Text Box 11">
            <a:extLst>
              <a:ext uri="{FF2B5EF4-FFF2-40B4-BE49-F238E27FC236}">
                <a16:creationId xmlns:a16="http://schemas.microsoft.com/office/drawing/2014/main" id="{8B8A0E70-3F65-406E-BAD7-6041F48E2040}"/>
              </a:ext>
            </a:extLst>
          </p:cNvPr>
          <p:cNvSpPr txBox="1">
            <a:spLocks noChangeArrowheads="1"/>
          </p:cNvSpPr>
          <p:nvPr/>
        </p:nvSpPr>
        <p:spPr bwMode="auto">
          <a:xfrm>
            <a:off x="1042988" y="3860800"/>
            <a:ext cx="4729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将以上误差定义式展开至隐层：</a:t>
            </a:r>
          </a:p>
        </p:txBody>
      </p:sp>
      <p:grpSp>
        <p:nvGrpSpPr>
          <p:cNvPr id="3" name="Group 12">
            <a:extLst>
              <a:ext uri="{FF2B5EF4-FFF2-40B4-BE49-F238E27FC236}">
                <a16:creationId xmlns:a16="http://schemas.microsoft.com/office/drawing/2014/main" id="{4638F9CF-3069-4882-A6BE-8EF242575995}"/>
              </a:ext>
            </a:extLst>
          </p:cNvPr>
          <p:cNvGrpSpPr>
            <a:grpSpLocks/>
          </p:cNvGrpSpPr>
          <p:nvPr/>
        </p:nvGrpSpPr>
        <p:grpSpPr bwMode="auto">
          <a:xfrm>
            <a:off x="1547813" y="4292600"/>
            <a:ext cx="7343775" cy="1628775"/>
            <a:chOff x="1056" y="2784"/>
            <a:chExt cx="4512" cy="1135"/>
          </a:xfrm>
        </p:grpSpPr>
        <p:graphicFrame>
          <p:nvGraphicFramePr>
            <p:cNvPr id="93194" name="Object 13">
              <a:extLst>
                <a:ext uri="{FF2B5EF4-FFF2-40B4-BE49-F238E27FC236}">
                  <a16:creationId xmlns:a16="http://schemas.microsoft.com/office/drawing/2014/main" id="{1E6156C9-9550-4AFE-AAD8-1546DFFFAD6A}"/>
                </a:ext>
              </a:extLst>
            </p:cNvPr>
            <p:cNvGraphicFramePr>
              <a:graphicFrameLocks noChangeAspect="1"/>
            </p:cNvGraphicFramePr>
            <p:nvPr/>
          </p:nvGraphicFramePr>
          <p:xfrm>
            <a:off x="1056" y="2784"/>
            <a:ext cx="2064" cy="882"/>
          </p:xfrm>
          <a:graphic>
            <a:graphicData uri="http://schemas.openxmlformats.org/presentationml/2006/ole">
              <mc:AlternateContent xmlns:mc="http://schemas.openxmlformats.org/markup-compatibility/2006">
                <mc:Choice xmlns:v="urn:schemas-microsoft-com:vml" Requires="v">
                  <p:oleObj spid="_x0000_s93207" name="公式" r:id="rId8" imgW="1129810" imgH="431613" progId="Equation.3">
                    <p:embed/>
                  </p:oleObj>
                </mc:Choice>
                <mc:Fallback>
                  <p:oleObj name="公式" r:id="rId8" imgW="1129810" imgH="431613"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 y="2784"/>
                          <a:ext cx="2064" cy="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3195" name="Object 14">
              <a:extLst>
                <a:ext uri="{FF2B5EF4-FFF2-40B4-BE49-F238E27FC236}">
                  <a16:creationId xmlns:a16="http://schemas.microsoft.com/office/drawing/2014/main" id="{8A5ADB41-D490-4B31-9A4C-F6880B0A66C2}"/>
                </a:ext>
              </a:extLst>
            </p:cNvPr>
            <p:cNvGraphicFramePr>
              <a:graphicFrameLocks noChangeAspect="1"/>
            </p:cNvGraphicFramePr>
            <p:nvPr/>
          </p:nvGraphicFramePr>
          <p:xfrm>
            <a:off x="3024" y="2784"/>
            <a:ext cx="2304" cy="912"/>
          </p:xfrm>
          <a:graphic>
            <a:graphicData uri="http://schemas.openxmlformats.org/presentationml/2006/ole">
              <mc:AlternateContent xmlns:mc="http://schemas.openxmlformats.org/markup-compatibility/2006">
                <mc:Choice xmlns:v="urn:schemas-microsoft-com:vml" Requires="v">
                  <p:oleObj spid="_x0000_s93208" name="公式" r:id="rId10" imgW="1294838" imgH="444307" progId="Equation.3">
                    <p:embed/>
                  </p:oleObj>
                </mc:Choice>
                <mc:Fallback>
                  <p:oleObj name="公式" r:id="rId10" imgW="1294838" imgH="444307"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4" y="2784"/>
                          <a:ext cx="2304"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96" name="Text Box 15">
              <a:extLst>
                <a:ext uri="{FF2B5EF4-FFF2-40B4-BE49-F238E27FC236}">
                  <a16:creationId xmlns:a16="http://schemas.microsoft.com/office/drawing/2014/main" id="{D784592A-D5F2-4922-A2BD-C0EAE56C0D7F}"/>
                </a:ext>
              </a:extLst>
            </p:cNvPr>
            <p:cNvSpPr txBox="1">
              <a:spLocks noChangeArrowheads="1"/>
            </p:cNvSpPr>
            <p:nvPr/>
          </p:nvSpPr>
          <p:spPr bwMode="auto">
            <a:xfrm>
              <a:off x="4848" y="3600"/>
              <a:ext cx="720"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a:latin typeface="Times New Roman" panose="02020603050405020304" pitchFamily="18"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8357"/>
                                        </p:tgtEl>
                                        <p:attrNameLst>
                                          <p:attrName>style.visibility</p:attrName>
                                        </p:attrNameLst>
                                      </p:cBhvr>
                                      <p:to>
                                        <p:strVal val="visible"/>
                                      </p:to>
                                    </p:set>
                                    <p:animEffect transition="in" filter="blinds(horizontal)">
                                      <p:cBhvr>
                                        <p:cTn id="7" dur="500"/>
                                        <p:tgtEl>
                                          <p:spTgt spid="868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lide(fromRigh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68363"/>
                                        </p:tgtEl>
                                        <p:attrNameLst>
                                          <p:attrName>style.visibility</p:attrName>
                                        </p:attrNameLst>
                                      </p:cBhvr>
                                      <p:to>
                                        <p:strVal val="visible"/>
                                      </p:to>
                                    </p:set>
                                    <p:anim calcmode="lin" valueType="num">
                                      <p:cBhvr additive="base">
                                        <p:cTn id="17" dur="500" fill="hold"/>
                                        <p:tgtEl>
                                          <p:spTgt spid="868363"/>
                                        </p:tgtEl>
                                        <p:attrNameLst>
                                          <p:attrName>ppt_x</p:attrName>
                                        </p:attrNameLst>
                                      </p:cBhvr>
                                      <p:tavLst>
                                        <p:tav tm="0">
                                          <p:val>
                                            <p:strVal val="1+#ppt_w/2"/>
                                          </p:val>
                                        </p:tav>
                                        <p:tav tm="100000">
                                          <p:val>
                                            <p:strVal val="#ppt_x"/>
                                          </p:val>
                                        </p:tav>
                                      </p:tavLst>
                                    </p:anim>
                                    <p:anim calcmode="lin" valueType="num">
                                      <p:cBhvr additive="base">
                                        <p:cTn id="18" dur="500" fill="hold"/>
                                        <p:tgtEl>
                                          <p:spTgt spid="868363"/>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3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ppt_w"/>
                                          </p:val>
                                        </p:tav>
                                        <p:tav tm="100000">
                                          <p:val>
                                            <p:strVal val="#ppt_w"/>
                                          </p:val>
                                        </p:tav>
                                      </p:tavLst>
                                    </p:anim>
                                    <p:anim calcmode="lin" valueType="num">
                                      <p:cBhvr>
                                        <p:cTn id="24" dur="5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7" grpId="0" autoUpdateAnimBg="0"/>
      <p:bldP spid="86836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7" name="Rectangle 17">
            <a:extLst>
              <a:ext uri="{FF2B5EF4-FFF2-40B4-BE49-F238E27FC236}">
                <a16:creationId xmlns:a16="http://schemas.microsoft.com/office/drawing/2014/main" id="{10E9F5CF-C0C1-4576-A965-FB0E1C527836}"/>
              </a:ext>
            </a:extLst>
          </p:cNvPr>
          <p:cNvSpPr>
            <a:spLocks noGrp="1" noChangeArrowheads="1"/>
          </p:cNvSpPr>
          <p:nvPr>
            <p:ph type="title"/>
          </p:nvPr>
        </p:nvSpPr>
        <p:spPr>
          <a:xfrm>
            <a:off x="611188" y="0"/>
            <a:ext cx="7772400" cy="1143000"/>
          </a:xfrm>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学习算法</a:t>
            </a:r>
          </a:p>
        </p:txBody>
      </p:sp>
      <p:sp>
        <p:nvSpPr>
          <p:cNvPr id="95235" name="日期占位符 2">
            <a:extLst>
              <a:ext uri="{FF2B5EF4-FFF2-40B4-BE49-F238E27FC236}">
                <a16:creationId xmlns:a16="http://schemas.microsoft.com/office/drawing/2014/main" id="{E07BF727-33D4-4E87-B487-47D3DD208DE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8C5EF5F-375B-4AA7-A5B0-225C73AEB7AD}"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95236" name="页脚占位符 2">
            <a:extLst>
              <a:ext uri="{FF2B5EF4-FFF2-40B4-BE49-F238E27FC236}">
                <a16:creationId xmlns:a16="http://schemas.microsoft.com/office/drawing/2014/main" id="{307D0CF9-8045-4462-B90B-6B8BEF01DD8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95237" name="灯片编号占位符 4">
            <a:extLst>
              <a:ext uri="{FF2B5EF4-FFF2-40B4-BE49-F238E27FC236}">
                <a16:creationId xmlns:a16="http://schemas.microsoft.com/office/drawing/2014/main" id="{E7DFCBD2-A3B7-44F4-84DB-0D4E9111D86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885CAD4-101E-413F-B937-19825A587E12}" type="slidenum">
              <a:rPr lang="en-US" altLang="zh-CN" sz="1400">
                <a:latin typeface="Arial" panose="020B0604020202020204" pitchFamily="34" charset="0"/>
              </a:rPr>
              <a:pPr>
                <a:lnSpc>
                  <a:spcPct val="100000"/>
                </a:lnSpc>
                <a:spcBef>
                  <a:spcPct val="0"/>
                </a:spcBef>
                <a:buClrTx/>
                <a:buFontTx/>
                <a:buNone/>
              </a:pPr>
              <a:t>37</a:t>
            </a:fld>
            <a:endParaRPr lang="en-US" altLang="zh-CN" sz="1400">
              <a:latin typeface="Arial" panose="020B0604020202020204" pitchFamily="34" charset="0"/>
            </a:endParaRPr>
          </a:p>
        </p:txBody>
      </p:sp>
      <p:sp>
        <p:nvSpPr>
          <p:cNvPr id="95238" name="Text Box 5">
            <a:extLst>
              <a:ext uri="{FF2B5EF4-FFF2-40B4-BE49-F238E27FC236}">
                <a16:creationId xmlns:a16="http://schemas.microsoft.com/office/drawing/2014/main" id="{253F3E46-0E91-49A6-871F-721477157C67}"/>
              </a:ext>
            </a:extLst>
          </p:cNvPr>
          <p:cNvSpPr txBox="1">
            <a:spLocks noChangeArrowheads="1"/>
          </p:cNvSpPr>
          <p:nvPr/>
        </p:nvSpPr>
        <p:spPr bwMode="auto">
          <a:xfrm>
            <a:off x="900113" y="1412875"/>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800" b="1">
                <a:latin typeface="幼圆" panose="02010509060101010101" pitchFamily="49" charset="-122"/>
                <a:ea typeface="幼圆" panose="02010509060101010101" pitchFamily="49" charset="-122"/>
              </a:rPr>
              <a:t>网络误差与权值调整</a:t>
            </a:r>
            <a:endParaRPr kumimoji="1" lang="zh-CN" altLang="en-US" sz="2800">
              <a:latin typeface="幼圆" panose="02010509060101010101" pitchFamily="49" charset="-122"/>
              <a:ea typeface="幼圆" panose="02010509060101010101" pitchFamily="49" charset="-122"/>
            </a:endParaRPr>
          </a:p>
        </p:txBody>
      </p:sp>
      <p:sp>
        <p:nvSpPr>
          <p:cNvPr id="870406" name="Text Box 6">
            <a:extLst>
              <a:ext uri="{FF2B5EF4-FFF2-40B4-BE49-F238E27FC236}">
                <a16:creationId xmlns:a16="http://schemas.microsoft.com/office/drawing/2014/main" id="{CFA5451F-DBD3-4041-A77E-7DFCF986AF9D}"/>
              </a:ext>
            </a:extLst>
          </p:cNvPr>
          <p:cNvSpPr txBox="1">
            <a:spLocks noChangeArrowheads="1"/>
          </p:cNvSpPr>
          <p:nvPr/>
        </p:nvSpPr>
        <p:spPr bwMode="auto">
          <a:xfrm>
            <a:off x="971550" y="267493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solidFill>
                  <a:srgbClr val="0033CC"/>
                </a:solidFill>
                <a:latin typeface="Times New Roman" panose="02020603050405020304" pitchFamily="18" charset="0"/>
              </a:rPr>
              <a:t>进一步展开至输入层：</a:t>
            </a:r>
          </a:p>
        </p:txBody>
      </p:sp>
      <p:grpSp>
        <p:nvGrpSpPr>
          <p:cNvPr id="2" name="Group 7">
            <a:extLst>
              <a:ext uri="{FF2B5EF4-FFF2-40B4-BE49-F238E27FC236}">
                <a16:creationId xmlns:a16="http://schemas.microsoft.com/office/drawing/2014/main" id="{809161A1-D21A-4E4D-9A84-699A3C829688}"/>
              </a:ext>
            </a:extLst>
          </p:cNvPr>
          <p:cNvGrpSpPr>
            <a:grpSpLocks/>
          </p:cNvGrpSpPr>
          <p:nvPr/>
        </p:nvGrpSpPr>
        <p:grpSpPr bwMode="auto">
          <a:xfrm>
            <a:off x="1042988" y="3343275"/>
            <a:ext cx="5905500" cy="2457450"/>
            <a:chOff x="1344" y="2064"/>
            <a:chExt cx="4254" cy="1689"/>
          </a:xfrm>
        </p:grpSpPr>
        <p:graphicFrame>
          <p:nvGraphicFramePr>
            <p:cNvPr id="95243" name="Object 8">
              <a:extLst>
                <a:ext uri="{FF2B5EF4-FFF2-40B4-BE49-F238E27FC236}">
                  <a16:creationId xmlns:a16="http://schemas.microsoft.com/office/drawing/2014/main" id="{3861404B-A994-4B35-8308-F9205170E3B5}"/>
                </a:ext>
              </a:extLst>
            </p:cNvPr>
            <p:cNvGraphicFramePr>
              <a:graphicFrameLocks noChangeAspect="1"/>
            </p:cNvGraphicFramePr>
            <p:nvPr/>
          </p:nvGraphicFramePr>
          <p:xfrm>
            <a:off x="1344" y="2064"/>
            <a:ext cx="3369" cy="838"/>
          </p:xfrm>
          <a:graphic>
            <a:graphicData uri="http://schemas.openxmlformats.org/presentationml/2006/ole">
              <mc:AlternateContent xmlns:mc="http://schemas.openxmlformats.org/markup-compatibility/2006">
                <mc:Choice xmlns:v="urn:schemas-microsoft-com:vml" Requires="v">
                  <p:oleObj spid="_x0000_s95249" name="公式" r:id="rId4" imgW="1624895" imgH="444307" progId="Equation.3">
                    <p:embed/>
                  </p:oleObj>
                </mc:Choice>
                <mc:Fallback>
                  <p:oleObj name="公式" r:id="rId4" imgW="1624895" imgH="444307"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 y="2064"/>
                          <a:ext cx="3369" cy="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44" name="Object 9">
              <a:extLst>
                <a:ext uri="{FF2B5EF4-FFF2-40B4-BE49-F238E27FC236}">
                  <a16:creationId xmlns:a16="http://schemas.microsoft.com/office/drawing/2014/main" id="{C91E6903-2AD2-485F-93D9-4E5F1061F4B9}"/>
                </a:ext>
              </a:extLst>
            </p:cNvPr>
            <p:cNvGraphicFramePr>
              <a:graphicFrameLocks noChangeAspect="1"/>
            </p:cNvGraphicFramePr>
            <p:nvPr/>
          </p:nvGraphicFramePr>
          <p:xfrm>
            <a:off x="1545" y="2928"/>
            <a:ext cx="3319" cy="825"/>
          </p:xfrm>
          <a:graphic>
            <a:graphicData uri="http://schemas.openxmlformats.org/presentationml/2006/ole">
              <mc:AlternateContent xmlns:mc="http://schemas.openxmlformats.org/markup-compatibility/2006">
                <mc:Choice xmlns:v="urn:schemas-microsoft-com:vml" Requires="v">
                  <p:oleObj spid="_x0000_s95250" name="公式" r:id="rId6" imgW="1701800" imgH="444500" progId="Equation.3">
                    <p:embed/>
                  </p:oleObj>
                </mc:Choice>
                <mc:Fallback>
                  <p:oleObj name="公式" r:id="rId6" imgW="1701800" imgH="4445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 y="2928"/>
                          <a:ext cx="3319"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45" name="Text Box 10">
              <a:extLst>
                <a:ext uri="{FF2B5EF4-FFF2-40B4-BE49-F238E27FC236}">
                  <a16:creationId xmlns:a16="http://schemas.microsoft.com/office/drawing/2014/main" id="{7E45C540-E183-494A-A77D-6591FDA65850}"/>
                </a:ext>
              </a:extLst>
            </p:cNvPr>
            <p:cNvSpPr txBox="1">
              <a:spLocks noChangeArrowheads="1"/>
            </p:cNvSpPr>
            <p:nvPr/>
          </p:nvSpPr>
          <p:spPr bwMode="auto">
            <a:xfrm>
              <a:off x="4751" y="2640"/>
              <a:ext cx="847"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a:latin typeface="Times New Roman" panose="02020603050405020304" pitchFamily="18" charset="0"/>
              </a:endParaRPr>
            </a:p>
          </p:txBody>
        </p:sp>
      </p:grpSp>
      <p:graphicFrame>
        <p:nvGraphicFramePr>
          <p:cNvPr id="870415" name="Object 15">
            <a:extLst>
              <a:ext uri="{FF2B5EF4-FFF2-40B4-BE49-F238E27FC236}">
                <a16:creationId xmlns:a16="http://schemas.microsoft.com/office/drawing/2014/main" id="{D32058BE-BA2F-47F0-8A1C-CB62E0604E9A}"/>
              </a:ext>
            </a:extLst>
          </p:cNvPr>
          <p:cNvGraphicFramePr>
            <a:graphicFrameLocks noChangeAspect="1"/>
          </p:cNvGraphicFramePr>
          <p:nvPr/>
        </p:nvGraphicFramePr>
        <p:xfrm>
          <a:off x="5451475" y="1382713"/>
          <a:ext cx="3386138" cy="3027362"/>
        </p:xfrm>
        <a:graphic>
          <a:graphicData uri="http://schemas.openxmlformats.org/presentationml/2006/ole">
            <mc:AlternateContent xmlns:mc="http://schemas.openxmlformats.org/markup-compatibility/2006">
              <mc:Choice xmlns:v="urn:schemas-microsoft-com:vml" Requires="v">
                <p:oleObj spid="_x0000_s95251" name="图片" r:id="rId8" imgW="3048000" imgH="2578100" progId="Word.Picture.8">
                  <p:embed/>
                </p:oleObj>
              </mc:Choice>
              <mc:Fallback>
                <p:oleObj name="图片" r:id="rId8" imgW="3048000" imgH="2578100" progId="Word.Picture.8">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l="8064" t="6352" r="11290" b="8499"/>
                      <a:stretch>
                        <a:fillRect/>
                      </a:stretch>
                    </p:blipFill>
                    <p:spPr bwMode="auto">
                      <a:xfrm>
                        <a:off x="5451475" y="1382713"/>
                        <a:ext cx="3386138" cy="30273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16" name="Line 16">
            <a:extLst>
              <a:ext uri="{FF2B5EF4-FFF2-40B4-BE49-F238E27FC236}">
                <a16:creationId xmlns:a16="http://schemas.microsoft.com/office/drawing/2014/main" id="{DA46CD04-AD0F-4321-9E5B-1F448A097E48}"/>
              </a:ext>
            </a:extLst>
          </p:cNvPr>
          <p:cNvSpPr>
            <a:spLocks noChangeShapeType="1"/>
          </p:cNvSpPr>
          <p:nvPr/>
        </p:nvSpPr>
        <p:spPr bwMode="auto">
          <a:xfrm>
            <a:off x="6783388" y="1844675"/>
            <a:ext cx="215900" cy="720725"/>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70406"/>
                                        </p:tgtEl>
                                        <p:attrNameLst>
                                          <p:attrName>style.visibility</p:attrName>
                                        </p:attrNameLst>
                                      </p:cBhvr>
                                      <p:to>
                                        <p:strVal val="visible"/>
                                      </p:to>
                                    </p:set>
                                    <p:anim calcmode="lin" valueType="num">
                                      <p:cBhvr additive="base">
                                        <p:cTn id="7" dur="500" fill="hold"/>
                                        <p:tgtEl>
                                          <p:spTgt spid="870406"/>
                                        </p:tgtEl>
                                        <p:attrNameLst>
                                          <p:attrName>ppt_x</p:attrName>
                                        </p:attrNameLst>
                                      </p:cBhvr>
                                      <p:tavLst>
                                        <p:tav tm="0">
                                          <p:val>
                                            <p:strVal val="1+#ppt_w/2"/>
                                          </p:val>
                                        </p:tav>
                                        <p:tav tm="100000">
                                          <p:val>
                                            <p:strVal val="#ppt_x"/>
                                          </p:val>
                                        </p:tav>
                                      </p:tavLst>
                                    </p:anim>
                                    <p:anim calcmode="lin" valueType="num">
                                      <p:cBhvr additive="base">
                                        <p:cTn id="8" dur="500" fill="hold"/>
                                        <p:tgtEl>
                                          <p:spTgt spid="8704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3" fill="hold" nodeType="clickEffect">
                                  <p:stCondLst>
                                    <p:cond delay="0"/>
                                  </p:stCondLst>
                                  <p:childTnLst>
                                    <p:set>
                                      <p:cBhvr>
                                        <p:cTn id="17" dur="1" fill="hold">
                                          <p:stCondLst>
                                            <p:cond delay="0"/>
                                          </p:stCondLst>
                                        </p:cTn>
                                        <p:tgtEl>
                                          <p:spTgt spid="870415"/>
                                        </p:tgtEl>
                                        <p:attrNameLst>
                                          <p:attrName>style.visibility</p:attrName>
                                        </p:attrNameLst>
                                      </p:cBhvr>
                                      <p:to>
                                        <p:strVal val="visible"/>
                                      </p:to>
                                    </p:set>
                                    <p:anim calcmode="lin" valueType="num">
                                      <p:cBhvr additive="base">
                                        <p:cTn id="18" dur="500" fill="hold"/>
                                        <p:tgtEl>
                                          <p:spTgt spid="870415"/>
                                        </p:tgtEl>
                                        <p:attrNameLst>
                                          <p:attrName>ppt_x</p:attrName>
                                        </p:attrNameLst>
                                      </p:cBhvr>
                                      <p:tavLst>
                                        <p:tav tm="0">
                                          <p:val>
                                            <p:strVal val="1+#ppt_w/2"/>
                                          </p:val>
                                        </p:tav>
                                        <p:tav tm="100000">
                                          <p:val>
                                            <p:strVal val="#ppt_x"/>
                                          </p:val>
                                        </p:tav>
                                      </p:tavLst>
                                    </p:anim>
                                    <p:anim calcmode="lin" valueType="num">
                                      <p:cBhvr additive="base">
                                        <p:cTn id="19" dur="500" fill="hold"/>
                                        <p:tgtEl>
                                          <p:spTgt spid="87041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870416"/>
                                        </p:tgtEl>
                                        <p:attrNameLst>
                                          <p:attrName>style.visibility</p:attrName>
                                        </p:attrNameLst>
                                      </p:cBhvr>
                                      <p:to>
                                        <p:strVal val="visible"/>
                                      </p:to>
                                    </p:set>
                                    <p:animEffect transition="in" filter="wipe(up)">
                                      <p:cBhvr>
                                        <p:cTn id="24" dur="2000"/>
                                        <p:tgtEl>
                                          <p:spTgt spid="8704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1" fill="hold" nodeType="clickEffect">
                                  <p:stCondLst>
                                    <p:cond delay="0"/>
                                  </p:stCondLst>
                                  <p:childTnLst>
                                    <p:anim calcmode="lin" valueType="num">
                                      <p:cBhvr additive="base">
                                        <p:cTn id="28" dur="500"/>
                                        <p:tgtEl>
                                          <p:spTgt spid="870416"/>
                                        </p:tgtEl>
                                        <p:attrNameLst>
                                          <p:attrName>ppt_x</p:attrName>
                                        </p:attrNameLst>
                                      </p:cBhvr>
                                      <p:tavLst>
                                        <p:tav tm="0">
                                          <p:val>
                                            <p:strVal val="ppt_x"/>
                                          </p:val>
                                        </p:tav>
                                        <p:tav tm="100000">
                                          <p:val>
                                            <p:strVal val="ppt_x"/>
                                          </p:val>
                                        </p:tav>
                                      </p:tavLst>
                                    </p:anim>
                                    <p:anim calcmode="lin" valueType="num">
                                      <p:cBhvr additive="base">
                                        <p:cTn id="29" dur="500"/>
                                        <p:tgtEl>
                                          <p:spTgt spid="870416"/>
                                        </p:tgtEl>
                                        <p:attrNameLst>
                                          <p:attrName>ppt_y</p:attrName>
                                        </p:attrNameLst>
                                      </p:cBhvr>
                                      <p:tavLst>
                                        <p:tav tm="0">
                                          <p:val>
                                            <p:strVal val="ppt_y"/>
                                          </p:val>
                                        </p:tav>
                                        <p:tav tm="100000">
                                          <p:val>
                                            <p:strVal val="0-ppt_h/2"/>
                                          </p:val>
                                        </p:tav>
                                      </p:tavLst>
                                    </p:anim>
                                    <p:set>
                                      <p:cBhvr>
                                        <p:cTn id="30" dur="1" fill="hold">
                                          <p:stCondLst>
                                            <p:cond delay="499"/>
                                          </p:stCondLst>
                                        </p:cTn>
                                        <p:tgtEl>
                                          <p:spTgt spid="870416"/>
                                        </p:tgtEl>
                                        <p:attrNameLst>
                                          <p:attrName>style.visibility</p:attrName>
                                        </p:attrNameLst>
                                      </p:cBhvr>
                                      <p:to>
                                        <p:strVal val="hidden"/>
                                      </p:to>
                                    </p:set>
                                  </p:childTnLst>
                                </p:cTn>
                              </p:par>
                              <p:par>
                                <p:cTn id="31" presetID="2" presetClass="exit" presetSubtype="3" fill="hold" nodeType="withEffect">
                                  <p:stCondLst>
                                    <p:cond delay="0"/>
                                  </p:stCondLst>
                                  <p:childTnLst>
                                    <p:anim calcmode="lin" valueType="num">
                                      <p:cBhvr additive="base">
                                        <p:cTn id="32" dur="500"/>
                                        <p:tgtEl>
                                          <p:spTgt spid="870415"/>
                                        </p:tgtEl>
                                        <p:attrNameLst>
                                          <p:attrName>ppt_x</p:attrName>
                                        </p:attrNameLst>
                                      </p:cBhvr>
                                      <p:tavLst>
                                        <p:tav tm="0">
                                          <p:val>
                                            <p:strVal val="ppt_x"/>
                                          </p:val>
                                        </p:tav>
                                        <p:tav tm="100000">
                                          <p:val>
                                            <p:strVal val="1+ppt_w/2"/>
                                          </p:val>
                                        </p:tav>
                                      </p:tavLst>
                                    </p:anim>
                                    <p:anim calcmode="lin" valueType="num">
                                      <p:cBhvr additive="base">
                                        <p:cTn id="33" dur="500"/>
                                        <p:tgtEl>
                                          <p:spTgt spid="870415"/>
                                        </p:tgtEl>
                                        <p:attrNameLst>
                                          <p:attrName>ppt_y</p:attrName>
                                        </p:attrNameLst>
                                      </p:cBhvr>
                                      <p:tavLst>
                                        <p:tav tm="0">
                                          <p:val>
                                            <p:strVal val="ppt_y"/>
                                          </p:val>
                                        </p:tav>
                                        <p:tav tm="100000">
                                          <p:val>
                                            <p:strVal val="0-ppt_h/2"/>
                                          </p:val>
                                        </p:tav>
                                      </p:tavLst>
                                    </p:anim>
                                    <p:set>
                                      <p:cBhvr>
                                        <p:cTn id="34" dur="1" fill="hold">
                                          <p:stCondLst>
                                            <p:cond delay="499"/>
                                          </p:stCondLst>
                                        </p:cTn>
                                        <p:tgtEl>
                                          <p:spTgt spid="8704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06"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4" name="Rectangle 16">
            <a:extLst>
              <a:ext uri="{FF2B5EF4-FFF2-40B4-BE49-F238E27FC236}">
                <a16:creationId xmlns:a16="http://schemas.microsoft.com/office/drawing/2014/main" id="{F68AF4DC-17B4-422A-B0D6-1B3EB30A4EB1}"/>
              </a:ext>
            </a:extLst>
          </p:cNvPr>
          <p:cNvSpPr>
            <a:spLocks noGrp="1" noChangeArrowheads="1"/>
          </p:cNvSpPr>
          <p:nvPr>
            <p:ph type="title"/>
          </p:nvPr>
        </p:nvSpPr>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学习算法</a:t>
            </a:r>
          </a:p>
        </p:txBody>
      </p:sp>
      <p:sp>
        <p:nvSpPr>
          <p:cNvPr id="97283" name="日期占位符 2">
            <a:extLst>
              <a:ext uri="{FF2B5EF4-FFF2-40B4-BE49-F238E27FC236}">
                <a16:creationId xmlns:a16="http://schemas.microsoft.com/office/drawing/2014/main" id="{0BB478E2-406F-4C6B-8983-89DBBF94942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0AAE6D9-62A3-4405-97AF-9C79CA7DCCA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97284" name="页脚占位符 1">
            <a:extLst>
              <a:ext uri="{FF2B5EF4-FFF2-40B4-BE49-F238E27FC236}">
                <a16:creationId xmlns:a16="http://schemas.microsoft.com/office/drawing/2014/main" id="{ECF1CBCC-3CB3-4417-B6CE-438BCCC941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97285" name="灯片编号占位符 4">
            <a:extLst>
              <a:ext uri="{FF2B5EF4-FFF2-40B4-BE49-F238E27FC236}">
                <a16:creationId xmlns:a16="http://schemas.microsoft.com/office/drawing/2014/main" id="{B50901B2-D799-415C-878D-96677D00D4F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3A5BEC92-22F5-4BC3-B0B1-E56803FACB9C}" type="slidenum">
              <a:rPr lang="en-US" altLang="zh-CN" sz="1400">
                <a:latin typeface="Arial" panose="020B0604020202020204" pitchFamily="34" charset="0"/>
              </a:rPr>
              <a:pPr>
                <a:lnSpc>
                  <a:spcPct val="100000"/>
                </a:lnSpc>
                <a:spcBef>
                  <a:spcPct val="0"/>
                </a:spcBef>
                <a:buClrTx/>
                <a:buFontTx/>
                <a:buNone/>
              </a:pPr>
              <a:t>38</a:t>
            </a:fld>
            <a:endParaRPr lang="en-US" altLang="zh-CN" sz="1400">
              <a:latin typeface="Arial" panose="020B0604020202020204" pitchFamily="34" charset="0"/>
            </a:endParaRPr>
          </a:p>
        </p:txBody>
      </p:sp>
      <p:sp>
        <p:nvSpPr>
          <p:cNvPr id="97286" name="Text Box 4">
            <a:extLst>
              <a:ext uri="{FF2B5EF4-FFF2-40B4-BE49-F238E27FC236}">
                <a16:creationId xmlns:a16="http://schemas.microsoft.com/office/drawing/2014/main" id="{3358FF49-434F-450A-B681-D6B8C30D2934}"/>
              </a:ext>
            </a:extLst>
          </p:cNvPr>
          <p:cNvSpPr txBox="1">
            <a:spLocks noChangeArrowheads="1"/>
          </p:cNvSpPr>
          <p:nvPr/>
        </p:nvSpPr>
        <p:spPr bwMode="auto">
          <a:xfrm>
            <a:off x="1143000" y="16764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a:latin typeface="Times New Roman" panose="02020603050405020304" pitchFamily="18" charset="0"/>
              </a:rPr>
              <a:t>BP</a:t>
            </a:r>
            <a:r>
              <a:rPr kumimoji="1" lang="zh-CN" altLang="en-US" sz="2800" b="1">
                <a:latin typeface="Times New Roman" panose="02020603050405020304" pitchFamily="18" charset="0"/>
              </a:rPr>
              <a:t>学习算法</a:t>
            </a:r>
            <a:endParaRPr kumimoji="1" lang="zh-CN" altLang="en-US" sz="2400">
              <a:latin typeface="Times New Roman" panose="02020603050405020304" pitchFamily="18" charset="0"/>
            </a:endParaRPr>
          </a:p>
        </p:txBody>
      </p:sp>
      <p:grpSp>
        <p:nvGrpSpPr>
          <p:cNvPr id="97287" name="Group 5">
            <a:extLst>
              <a:ext uri="{FF2B5EF4-FFF2-40B4-BE49-F238E27FC236}">
                <a16:creationId xmlns:a16="http://schemas.microsoft.com/office/drawing/2014/main" id="{5B506E1F-C198-48F5-AC3B-F250B90A4AD6}"/>
              </a:ext>
            </a:extLst>
          </p:cNvPr>
          <p:cNvGrpSpPr>
            <a:grpSpLocks/>
          </p:cNvGrpSpPr>
          <p:nvPr/>
        </p:nvGrpSpPr>
        <p:grpSpPr bwMode="auto">
          <a:xfrm>
            <a:off x="1219200" y="2057400"/>
            <a:ext cx="7600950" cy="2019300"/>
            <a:chOff x="768" y="1296"/>
            <a:chExt cx="4848" cy="1440"/>
          </a:xfrm>
        </p:grpSpPr>
        <p:grpSp>
          <p:nvGrpSpPr>
            <p:cNvPr id="97290" name="Group 6">
              <a:extLst>
                <a:ext uri="{FF2B5EF4-FFF2-40B4-BE49-F238E27FC236}">
                  <a16:creationId xmlns:a16="http://schemas.microsoft.com/office/drawing/2014/main" id="{B1DDC731-AABF-4758-B6CF-35ED41C4167E}"/>
                </a:ext>
              </a:extLst>
            </p:cNvPr>
            <p:cNvGrpSpPr>
              <a:grpSpLocks/>
            </p:cNvGrpSpPr>
            <p:nvPr/>
          </p:nvGrpSpPr>
          <p:grpSpPr bwMode="auto">
            <a:xfrm>
              <a:off x="768" y="1296"/>
              <a:ext cx="4800" cy="720"/>
              <a:chOff x="816" y="1536"/>
              <a:chExt cx="4752" cy="750"/>
            </a:xfrm>
          </p:grpSpPr>
          <p:graphicFrame>
            <p:nvGraphicFramePr>
              <p:cNvPr id="97294" name="Object 7">
                <a:extLst>
                  <a:ext uri="{FF2B5EF4-FFF2-40B4-BE49-F238E27FC236}">
                    <a16:creationId xmlns:a16="http://schemas.microsoft.com/office/drawing/2014/main" id="{409692DC-4D2D-4FC1-BE15-1C2284829E9C}"/>
                  </a:ext>
                </a:extLst>
              </p:cNvPr>
              <p:cNvGraphicFramePr>
                <a:graphicFrameLocks noChangeAspect="1"/>
              </p:cNvGraphicFramePr>
              <p:nvPr/>
            </p:nvGraphicFramePr>
            <p:xfrm>
              <a:off x="816" y="1536"/>
              <a:ext cx="1672" cy="750"/>
            </p:xfrm>
            <a:graphic>
              <a:graphicData uri="http://schemas.openxmlformats.org/presentationml/2006/ole">
                <mc:AlternateContent xmlns:mc="http://schemas.openxmlformats.org/markup-compatibility/2006">
                  <mc:Choice xmlns:v="urn:schemas-microsoft-com:vml" Requires="v">
                    <p:oleObj spid="_x0000_s97298" name="公式" r:id="rId4" imgW="736600" imgH="330200" progId="Equation.3">
                      <p:embed/>
                    </p:oleObj>
                  </mc:Choice>
                  <mc:Fallback>
                    <p:oleObj name="公式" r:id="rId4" imgW="736600" imgH="330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1536"/>
                            <a:ext cx="1672"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5" name="Text Box 8">
                <a:extLst>
                  <a:ext uri="{FF2B5EF4-FFF2-40B4-BE49-F238E27FC236}">
                    <a16:creationId xmlns:a16="http://schemas.microsoft.com/office/drawing/2014/main" id="{52651E45-464C-44A8-9D67-B3596F8FD6CC}"/>
                  </a:ext>
                </a:extLst>
              </p:cNvPr>
              <p:cNvSpPr txBox="1">
                <a:spLocks noChangeArrowheads="1"/>
              </p:cNvSpPr>
              <p:nvPr/>
            </p:nvSpPr>
            <p:spPr bwMode="auto">
              <a:xfrm>
                <a:off x="2736" y="1728"/>
                <a:ext cx="283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j=0,1,2,…,m;  k=1,2,…,l</a:t>
                </a:r>
                <a:endParaRPr kumimoji="1" lang="en-US" altLang="zh-CN" sz="2400" b="1">
                  <a:latin typeface="Times New Roman" panose="02020603050405020304" pitchFamily="18" charset="0"/>
                </a:endParaRPr>
              </a:p>
            </p:txBody>
          </p:sp>
        </p:grpSp>
        <p:grpSp>
          <p:nvGrpSpPr>
            <p:cNvPr id="97291" name="Group 9">
              <a:extLst>
                <a:ext uri="{FF2B5EF4-FFF2-40B4-BE49-F238E27FC236}">
                  <a16:creationId xmlns:a16="http://schemas.microsoft.com/office/drawing/2014/main" id="{E23F6F80-6AFF-44BE-BA1E-A140E227EAFC}"/>
                </a:ext>
              </a:extLst>
            </p:cNvPr>
            <p:cNvGrpSpPr>
              <a:grpSpLocks/>
            </p:cNvGrpSpPr>
            <p:nvPr/>
          </p:nvGrpSpPr>
          <p:grpSpPr bwMode="auto">
            <a:xfrm>
              <a:off x="768" y="2016"/>
              <a:ext cx="4848" cy="720"/>
              <a:chOff x="864" y="2544"/>
              <a:chExt cx="4752" cy="792"/>
            </a:xfrm>
          </p:grpSpPr>
          <p:graphicFrame>
            <p:nvGraphicFramePr>
              <p:cNvPr id="97292" name="Object 10">
                <a:extLst>
                  <a:ext uri="{FF2B5EF4-FFF2-40B4-BE49-F238E27FC236}">
                    <a16:creationId xmlns:a16="http://schemas.microsoft.com/office/drawing/2014/main" id="{D2E3E4A8-8E66-4E8B-86C3-73649206F27E}"/>
                  </a:ext>
                </a:extLst>
              </p:cNvPr>
              <p:cNvGraphicFramePr>
                <a:graphicFrameLocks noChangeAspect="1"/>
              </p:cNvGraphicFramePr>
              <p:nvPr/>
            </p:nvGraphicFramePr>
            <p:xfrm>
              <a:off x="864" y="2544"/>
              <a:ext cx="1488" cy="792"/>
            </p:xfrm>
            <a:graphic>
              <a:graphicData uri="http://schemas.openxmlformats.org/presentationml/2006/ole">
                <mc:AlternateContent xmlns:mc="http://schemas.openxmlformats.org/markup-compatibility/2006">
                  <mc:Choice xmlns:v="urn:schemas-microsoft-com:vml" Requires="v">
                    <p:oleObj spid="_x0000_s97299" name="公式" r:id="rId6" imgW="622030" imgH="330057" progId="Equation.3">
                      <p:embed/>
                    </p:oleObj>
                  </mc:Choice>
                  <mc:Fallback>
                    <p:oleObj name="公式" r:id="rId6" imgW="622030" imgH="330057"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2544"/>
                            <a:ext cx="1488" cy="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3" name="Text Box 11">
                <a:extLst>
                  <a:ext uri="{FF2B5EF4-FFF2-40B4-BE49-F238E27FC236}">
                    <a16:creationId xmlns:a16="http://schemas.microsoft.com/office/drawing/2014/main" id="{D8BE3D59-C84D-4791-BF04-EF007599E576}"/>
                  </a:ext>
                </a:extLst>
              </p:cNvPr>
              <p:cNvSpPr txBox="1">
                <a:spLocks noChangeArrowheads="1"/>
              </p:cNvSpPr>
              <p:nvPr/>
            </p:nvSpPr>
            <p:spPr bwMode="auto">
              <a:xfrm>
                <a:off x="2736" y="2737"/>
                <a:ext cx="2880"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Times New Roman" panose="02020603050405020304" pitchFamily="18" charset="0"/>
                  </a:rPr>
                  <a:t>i=0,1,2,…,n;  j=1,2,…,m</a:t>
                </a:r>
                <a:endParaRPr kumimoji="1" lang="en-US" altLang="zh-CN" sz="2400" b="1">
                  <a:latin typeface="Times New Roman" panose="02020603050405020304" pitchFamily="18" charset="0"/>
                </a:endParaRPr>
              </a:p>
            </p:txBody>
          </p:sp>
        </p:grpSp>
      </p:grpSp>
      <p:sp>
        <p:nvSpPr>
          <p:cNvPr id="872460" name="Text Box 12">
            <a:extLst>
              <a:ext uri="{FF2B5EF4-FFF2-40B4-BE49-F238E27FC236}">
                <a16:creationId xmlns:a16="http://schemas.microsoft.com/office/drawing/2014/main" id="{948909B6-30DE-474D-807B-71AAFD7E347B}"/>
              </a:ext>
            </a:extLst>
          </p:cNvPr>
          <p:cNvSpPr txBox="1">
            <a:spLocks noChangeArrowheads="1"/>
          </p:cNvSpPr>
          <p:nvPr/>
        </p:nvSpPr>
        <p:spPr bwMode="auto">
          <a:xfrm>
            <a:off x="1187450" y="4221163"/>
            <a:ext cx="760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式中负号表示梯度下降，常数</a:t>
            </a:r>
            <a:r>
              <a:rPr kumimoji="1" lang="en-US" altLang="zh-CN" sz="2400" b="1" i="1">
                <a:latin typeface="Times New Roman" panose="02020603050405020304" pitchFamily="18" charset="0"/>
              </a:rPr>
              <a:t>η</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0,1</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表示比例系数。</a:t>
            </a:r>
            <a:endParaRPr kumimoji="1" lang="zh-CN" altLang="en-US" sz="2400">
              <a:latin typeface="Times New Roman" panose="02020603050405020304" pitchFamily="18" charset="0"/>
            </a:endParaRPr>
          </a:p>
        </p:txBody>
      </p:sp>
      <p:sp>
        <p:nvSpPr>
          <p:cNvPr id="97289" name="Text Box 15">
            <a:extLst>
              <a:ext uri="{FF2B5EF4-FFF2-40B4-BE49-F238E27FC236}">
                <a16:creationId xmlns:a16="http://schemas.microsoft.com/office/drawing/2014/main" id="{A34F9E0A-F38A-4526-8814-E72764234CAE}"/>
              </a:ext>
            </a:extLst>
          </p:cNvPr>
          <p:cNvSpPr txBox="1">
            <a:spLocks noChangeArrowheads="1"/>
          </p:cNvSpPr>
          <p:nvPr/>
        </p:nvSpPr>
        <p:spPr bwMode="auto">
          <a:xfrm>
            <a:off x="1187450" y="4868863"/>
            <a:ext cx="76962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在全部推导过程中，对输出层有</a:t>
            </a:r>
            <a:r>
              <a:rPr kumimoji="1" lang="en-US" altLang="zh-CN" sz="2400" b="1" i="1">
                <a:latin typeface="Times New Roman" panose="02020603050405020304" pitchFamily="18" charset="0"/>
              </a:rPr>
              <a:t>j=0,1,2,…,m;  k=1,2,…,l </a:t>
            </a:r>
            <a:endParaRPr kumimoji="1" lang="en-US" altLang="zh-CN" sz="2400" b="1">
              <a:latin typeface="Times New Roman" panose="02020603050405020304" pitchFamily="18" charset="0"/>
            </a:endParaRPr>
          </a:p>
          <a:p>
            <a:pPr eaLnBrk="1" hangingPunct="1">
              <a:lnSpc>
                <a:spcPct val="100000"/>
              </a:lnSpc>
              <a:spcBef>
                <a:spcPct val="50000"/>
              </a:spcBef>
              <a:buClrTx/>
              <a:buFontTx/>
              <a:buNone/>
            </a:pPr>
            <a:r>
              <a:rPr kumimoji="1" lang="zh-CN" altLang="en-US" sz="2400" b="1">
                <a:latin typeface="Times New Roman" panose="02020603050405020304" pitchFamily="18" charset="0"/>
              </a:rPr>
              <a:t>对隐层有 </a:t>
            </a:r>
            <a:r>
              <a:rPr kumimoji="1" lang="en-US" altLang="zh-CN" sz="2400" b="1" i="1">
                <a:latin typeface="Times New Roman" panose="02020603050405020304" pitchFamily="18" charset="0"/>
              </a:rPr>
              <a:t>i=0,1,2,…,n;  j=1,2,…,m</a:t>
            </a:r>
            <a:endParaRPr kumimoji="1" lang="en-US" altLang="zh-CN" sz="2400" b="1">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2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6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6" name="Rectangle 28">
            <a:extLst>
              <a:ext uri="{FF2B5EF4-FFF2-40B4-BE49-F238E27FC236}">
                <a16:creationId xmlns:a16="http://schemas.microsoft.com/office/drawing/2014/main" id="{31750152-15F4-4224-9126-F99A97E0EBCD}"/>
              </a:ext>
            </a:extLst>
          </p:cNvPr>
          <p:cNvSpPr>
            <a:spLocks noGrp="1" noChangeArrowheads="1"/>
          </p:cNvSpPr>
          <p:nvPr>
            <p:ph type="title"/>
          </p:nvPr>
        </p:nvSpPr>
        <p:spPr>
          <a:xfrm>
            <a:off x="539750" y="0"/>
            <a:ext cx="7543800" cy="1295400"/>
          </a:xfrm>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算法推导</a:t>
            </a:r>
          </a:p>
        </p:txBody>
      </p:sp>
      <p:sp>
        <p:nvSpPr>
          <p:cNvPr id="99331" name="日期占位符 2">
            <a:extLst>
              <a:ext uri="{FF2B5EF4-FFF2-40B4-BE49-F238E27FC236}">
                <a16:creationId xmlns:a16="http://schemas.microsoft.com/office/drawing/2014/main" id="{525520C4-B70D-4507-92DD-B1A20A5CED6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AB063A1-2F0C-4151-B594-BBB55702034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99332" name="页脚占位符 6">
            <a:extLst>
              <a:ext uri="{FF2B5EF4-FFF2-40B4-BE49-F238E27FC236}">
                <a16:creationId xmlns:a16="http://schemas.microsoft.com/office/drawing/2014/main" id="{CBF9CEB0-C7D5-4197-8CE7-91033F83E4C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99333" name="灯片编号占位符 4">
            <a:extLst>
              <a:ext uri="{FF2B5EF4-FFF2-40B4-BE49-F238E27FC236}">
                <a16:creationId xmlns:a16="http://schemas.microsoft.com/office/drawing/2014/main" id="{2B962792-B169-4204-9909-5DFBB95C98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B0D1404C-06A9-4A27-AB52-3E0942B4EF54}" type="slidenum">
              <a:rPr lang="en-US" altLang="zh-CN" sz="1400">
                <a:latin typeface="Arial" panose="020B0604020202020204" pitchFamily="34" charset="0"/>
              </a:rPr>
              <a:pPr>
                <a:lnSpc>
                  <a:spcPct val="100000"/>
                </a:lnSpc>
                <a:spcBef>
                  <a:spcPct val="0"/>
                </a:spcBef>
                <a:buClrTx/>
                <a:buFontTx/>
                <a:buNone/>
              </a:pPr>
              <a:t>39</a:t>
            </a:fld>
            <a:endParaRPr lang="en-US" altLang="zh-CN" sz="1400">
              <a:latin typeface="Arial" panose="020B0604020202020204" pitchFamily="34" charset="0"/>
            </a:endParaRPr>
          </a:p>
        </p:txBody>
      </p:sp>
      <p:sp>
        <p:nvSpPr>
          <p:cNvPr id="99334" name="Text Box 6">
            <a:extLst>
              <a:ext uri="{FF2B5EF4-FFF2-40B4-BE49-F238E27FC236}">
                <a16:creationId xmlns:a16="http://schemas.microsoft.com/office/drawing/2014/main" id="{8A2B1781-2332-49D4-89CB-B199F7CF2871}"/>
              </a:ext>
            </a:extLst>
          </p:cNvPr>
          <p:cNvSpPr txBox="1">
            <a:spLocks noChangeArrowheads="1"/>
          </p:cNvSpPr>
          <p:nvPr/>
        </p:nvSpPr>
        <p:spPr bwMode="auto">
          <a:xfrm>
            <a:off x="1143000" y="16764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对于输出层，式</a:t>
            </a:r>
            <a:r>
              <a:rPr kumimoji="1" lang="en-US" altLang="zh-CN" sz="2400" b="1">
                <a:latin typeface="Times New Roman" panose="02020603050405020304" pitchFamily="18" charset="0"/>
              </a:rPr>
              <a:t>(3.4.9a)</a:t>
            </a:r>
            <a:r>
              <a:rPr kumimoji="1" lang="zh-CN" altLang="en-US" sz="2400" b="1">
                <a:latin typeface="Times New Roman" panose="02020603050405020304" pitchFamily="18" charset="0"/>
              </a:rPr>
              <a:t>可写为</a:t>
            </a:r>
            <a:endParaRPr kumimoji="1" lang="zh-CN" altLang="en-US" sz="2400">
              <a:latin typeface="Times New Roman" panose="02020603050405020304" pitchFamily="18" charset="0"/>
            </a:endParaRPr>
          </a:p>
        </p:txBody>
      </p:sp>
      <p:grpSp>
        <p:nvGrpSpPr>
          <p:cNvPr id="2" name="Group 7">
            <a:extLst>
              <a:ext uri="{FF2B5EF4-FFF2-40B4-BE49-F238E27FC236}">
                <a16:creationId xmlns:a16="http://schemas.microsoft.com/office/drawing/2014/main" id="{49E806EE-AE2D-4246-96E0-00AFFC529114}"/>
              </a:ext>
            </a:extLst>
          </p:cNvPr>
          <p:cNvGrpSpPr>
            <a:grpSpLocks/>
          </p:cNvGrpSpPr>
          <p:nvPr/>
        </p:nvGrpSpPr>
        <p:grpSpPr bwMode="auto">
          <a:xfrm>
            <a:off x="1563688" y="2111375"/>
            <a:ext cx="6742112" cy="1089025"/>
            <a:chOff x="985" y="1330"/>
            <a:chExt cx="4247" cy="686"/>
          </a:xfrm>
        </p:grpSpPr>
        <p:graphicFrame>
          <p:nvGraphicFramePr>
            <p:cNvPr id="99354" name="Object 8">
              <a:extLst>
                <a:ext uri="{FF2B5EF4-FFF2-40B4-BE49-F238E27FC236}">
                  <a16:creationId xmlns:a16="http://schemas.microsoft.com/office/drawing/2014/main" id="{234E915F-C5B3-42E7-BEC4-90944F251BDD}"/>
                </a:ext>
              </a:extLst>
            </p:cNvPr>
            <p:cNvGraphicFramePr>
              <a:graphicFrameLocks noChangeAspect="1"/>
            </p:cNvGraphicFramePr>
            <p:nvPr/>
          </p:nvGraphicFramePr>
          <p:xfrm>
            <a:off x="985" y="1330"/>
            <a:ext cx="3220" cy="686"/>
          </p:xfrm>
          <a:graphic>
            <a:graphicData uri="http://schemas.openxmlformats.org/presentationml/2006/ole">
              <mc:AlternateContent xmlns:mc="http://schemas.openxmlformats.org/markup-compatibility/2006">
                <mc:Choice xmlns:v="urn:schemas-microsoft-com:vml" Requires="v">
                  <p:oleObj spid="_x0000_s99360" name="公式" r:id="rId4" imgW="1498600" imgH="330200" progId="Equation.3">
                    <p:embed/>
                  </p:oleObj>
                </mc:Choice>
                <mc:Fallback>
                  <p:oleObj name="公式" r:id="rId4" imgW="1498600" imgH="330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 y="1330"/>
                          <a:ext cx="3220"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55" name="Text Box 9">
              <a:extLst>
                <a:ext uri="{FF2B5EF4-FFF2-40B4-BE49-F238E27FC236}">
                  <a16:creationId xmlns:a16="http://schemas.microsoft.com/office/drawing/2014/main" id="{45529E8E-7A16-4FD8-90F1-716575BEC359}"/>
                </a:ext>
              </a:extLst>
            </p:cNvPr>
            <p:cNvSpPr txBox="1">
              <a:spLocks noChangeArrowheads="1"/>
            </p:cNvSpPr>
            <p:nvPr/>
          </p:nvSpPr>
          <p:spPr bwMode="auto">
            <a:xfrm>
              <a:off x="4389" y="1467"/>
              <a:ext cx="8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b="1">
                <a:latin typeface="Times New Roman" panose="02020603050405020304" pitchFamily="18" charset="0"/>
              </a:endParaRPr>
            </a:p>
          </p:txBody>
        </p:sp>
      </p:grpSp>
      <p:grpSp>
        <p:nvGrpSpPr>
          <p:cNvPr id="3" name="Group 10">
            <a:extLst>
              <a:ext uri="{FF2B5EF4-FFF2-40B4-BE49-F238E27FC236}">
                <a16:creationId xmlns:a16="http://schemas.microsoft.com/office/drawing/2014/main" id="{DD098856-38D8-4257-99A4-3117F0E6B70D}"/>
              </a:ext>
            </a:extLst>
          </p:cNvPr>
          <p:cNvGrpSpPr>
            <a:grpSpLocks/>
          </p:cNvGrpSpPr>
          <p:nvPr/>
        </p:nvGrpSpPr>
        <p:grpSpPr bwMode="auto">
          <a:xfrm>
            <a:off x="1116013" y="3357563"/>
            <a:ext cx="7543800" cy="1447800"/>
            <a:chOff x="624" y="1488"/>
            <a:chExt cx="4848" cy="1008"/>
          </a:xfrm>
        </p:grpSpPr>
        <p:sp>
          <p:nvSpPr>
            <p:cNvPr id="99351" name="Text Box 11">
              <a:extLst>
                <a:ext uri="{FF2B5EF4-FFF2-40B4-BE49-F238E27FC236}">
                  <a16:creationId xmlns:a16="http://schemas.microsoft.com/office/drawing/2014/main" id="{CC49CE61-1F59-46DC-B69A-3E66569621AF}"/>
                </a:ext>
              </a:extLst>
            </p:cNvPr>
            <p:cNvSpPr txBox="1">
              <a:spLocks noChangeArrowheads="1"/>
            </p:cNvSpPr>
            <p:nvPr/>
          </p:nvSpPr>
          <p:spPr bwMode="auto">
            <a:xfrm>
              <a:off x="624" y="1488"/>
              <a:ext cx="283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对隐层，式</a:t>
              </a:r>
              <a:r>
                <a:rPr kumimoji="1" lang="en-US" altLang="zh-CN" sz="2400" b="1">
                  <a:latin typeface="Times New Roman" panose="02020603050405020304" pitchFamily="18" charset="0"/>
                </a:rPr>
                <a:t>(3.4.9b)</a:t>
              </a:r>
              <a:r>
                <a:rPr kumimoji="1" lang="zh-CN" altLang="en-US" sz="2400" b="1">
                  <a:latin typeface="Times New Roman" panose="02020603050405020304" pitchFamily="18" charset="0"/>
                </a:rPr>
                <a:t>可写为</a:t>
              </a:r>
              <a:endParaRPr kumimoji="1" lang="zh-CN" altLang="en-US" sz="2400">
                <a:latin typeface="Times New Roman" panose="02020603050405020304" pitchFamily="18" charset="0"/>
              </a:endParaRPr>
            </a:p>
          </p:txBody>
        </p:sp>
        <p:sp>
          <p:nvSpPr>
            <p:cNvPr id="99352" name="Text Box 12">
              <a:extLst>
                <a:ext uri="{FF2B5EF4-FFF2-40B4-BE49-F238E27FC236}">
                  <a16:creationId xmlns:a16="http://schemas.microsoft.com/office/drawing/2014/main" id="{D3FB5E6A-4703-47A4-AF83-FFFEE534F728}"/>
                </a:ext>
              </a:extLst>
            </p:cNvPr>
            <p:cNvSpPr txBox="1">
              <a:spLocks noChangeArrowheads="1"/>
            </p:cNvSpPr>
            <p:nvPr/>
          </p:nvSpPr>
          <p:spPr bwMode="auto">
            <a:xfrm>
              <a:off x="4608" y="1920"/>
              <a:ext cx="86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b="1">
                <a:latin typeface="Times New Roman" panose="02020603050405020304" pitchFamily="18" charset="0"/>
              </a:endParaRPr>
            </a:p>
          </p:txBody>
        </p:sp>
        <p:graphicFrame>
          <p:nvGraphicFramePr>
            <p:cNvPr id="99353" name="Object 13">
              <a:extLst>
                <a:ext uri="{FF2B5EF4-FFF2-40B4-BE49-F238E27FC236}">
                  <a16:creationId xmlns:a16="http://schemas.microsoft.com/office/drawing/2014/main" id="{1E829929-6BA8-4B0B-A30B-33A8E0E2804A}"/>
                </a:ext>
              </a:extLst>
            </p:cNvPr>
            <p:cNvGraphicFramePr>
              <a:graphicFrameLocks noChangeAspect="1"/>
            </p:cNvGraphicFramePr>
            <p:nvPr/>
          </p:nvGraphicFramePr>
          <p:xfrm>
            <a:off x="960" y="1728"/>
            <a:ext cx="3360" cy="768"/>
          </p:xfrm>
          <a:graphic>
            <a:graphicData uri="http://schemas.openxmlformats.org/presentationml/2006/ole">
              <mc:AlternateContent xmlns:mc="http://schemas.openxmlformats.org/markup-compatibility/2006">
                <mc:Choice xmlns:v="urn:schemas-microsoft-com:vml" Requires="v">
                  <p:oleObj spid="_x0000_s99361" name="公式" r:id="rId6" imgW="1384300" imgH="342900" progId="Equation.3">
                    <p:embed/>
                  </p:oleObj>
                </mc:Choice>
                <mc:Fallback>
                  <p:oleObj name="公式" r:id="rId6" imgW="1384300" imgH="3429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1728"/>
                          <a:ext cx="3360"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14">
            <a:extLst>
              <a:ext uri="{FF2B5EF4-FFF2-40B4-BE49-F238E27FC236}">
                <a16:creationId xmlns:a16="http://schemas.microsoft.com/office/drawing/2014/main" id="{BBFD86D0-C24D-49F1-9D2A-630B12871268}"/>
              </a:ext>
            </a:extLst>
          </p:cNvPr>
          <p:cNvGrpSpPr>
            <a:grpSpLocks/>
          </p:cNvGrpSpPr>
          <p:nvPr/>
        </p:nvGrpSpPr>
        <p:grpSpPr bwMode="auto">
          <a:xfrm>
            <a:off x="1187450" y="4797425"/>
            <a:ext cx="7848600" cy="1600200"/>
            <a:chOff x="624" y="3168"/>
            <a:chExt cx="4944" cy="1008"/>
          </a:xfrm>
        </p:grpSpPr>
        <p:sp>
          <p:nvSpPr>
            <p:cNvPr id="99346" name="Text Box 15">
              <a:extLst>
                <a:ext uri="{FF2B5EF4-FFF2-40B4-BE49-F238E27FC236}">
                  <a16:creationId xmlns:a16="http://schemas.microsoft.com/office/drawing/2014/main" id="{1C24975B-9CE8-46E4-AA2C-F91C80925FBE}"/>
                </a:ext>
              </a:extLst>
            </p:cNvPr>
            <p:cNvSpPr txBox="1">
              <a:spLocks noChangeArrowheads="1"/>
            </p:cNvSpPr>
            <p:nvPr/>
          </p:nvSpPr>
          <p:spPr bwMode="auto">
            <a:xfrm>
              <a:off x="624" y="3168"/>
              <a:ext cx="37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对输出层和隐层各定义一个误差信号，令</a:t>
              </a:r>
              <a:r>
                <a:rPr kumimoji="1" lang="zh-CN" altLang="en-US" sz="2400">
                  <a:latin typeface="Times New Roman" panose="02020603050405020304" pitchFamily="18" charset="0"/>
                </a:rPr>
                <a:t> </a:t>
              </a:r>
            </a:p>
          </p:txBody>
        </p:sp>
        <p:graphicFrame>
          <p:nvGraphicFramePr>
            <p:cNvPr id="99347" name="Object 16">
              <a:extLst>
                <a:ext uri="{FF2B5EF4-FFF2-40B4-BE49-F238E27FC236}">
                  <a16:creationId xmlns:a16="http://schemas.microsoft.com/office/drawing/2014/main" id="{B5886787-6B57-4BB4-BBCE-FB8656D0B944}"/>
                </a:ext>
              </a:extLst>
            </p:cNvPr>
            <p:cNvGraphicFramePr>
              <a:graphicFrameLocks noChangeAspect="1"/>
            </p:cNvGraphicFramePr>
            <p:nvPr/>
          </p:nvGraphicFramePr>
          <p:xfrm>
            <a:off x="864" y="3456"/>
            <a:ext cx="1200" cy="677"/>
          </p:xfrm>
          <a:graphic>
            <a:graphicData uri="http://schemas.openxmlformats.org/presentationml/2006/ole">
              <mc:AlternateContent xmlns:mc="http://schemas.openxmlformats.org/markup-compatibility/2006">
                <mc:Choice xmlns:v="urn:schemas-microsoft-com:vml" Requires="v">
                  <p:oleObj spid="_x0000_s99362" name="公式" r:id="rId8" imgW="596641" imgH="317362" progId="Equation.3">
                    <p:embed/>
                  </p:oleObj>
                </mc:Choice>
                <mc:Fallback>
                  <p:oleObj name="公式" r:id="rId8" imgW="596641" imgH="317362"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 y="3456"/>
                          <a:ext cx="1200" cy="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48" name="Text Box 17">
              <a:extLst>
                <a:ext uri="{FF2B5EF4-FFF2-40B4-BE49-F238E27FC236}">
                  <a16:creationId xmlns:a16="http://schemas.microsoft.com/office/drawing/2014/main" id="{9CB0B4A5-616F-4E75-BB80-0CDA75A668FD}"/>
                </a:ext>
              </a:extLst>
            </p:cNvPr>
            <p:cNvSpPr txBox="1">
              <a:spLocks noChangeArrowheads="1"/>
            </p:cNvSpPr>
            <p:nvPr/>
          </p:nvSpPr>
          <p:spPr bwMode="auto">
            <a:xfrm>
              <a:off x="2160" y="364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(3.4.11a)</a:t>
              </a:r>
              <a:endParaRPr kumimoji="1" lang="en-US" altLang="zh-CN" sz="2400">
                <a:latin typeface="Times New Roman" panose="02020603050405020304" pitchFamily="18" charset="0"/>
              </a:endParaRPr>
            </a:p>
          </p:txBody>
        </p:sp>
        <p:graphicFrame>
          <p:nvGraphicFramePr>
            <p:cNvPr id="99349" name="Object 18">
              <a:extLst>
                <a:ext uri="{FF2B5EF4-FFF2-40B4-BE49-F238E27FC236}">
                  <a16:creationId xmlns:a16="http://schemas.microsoft.com/office/drawing/2014/main" id="{DC8DE983-D3AA-4D99-8C26-FE62C595AE1C}"/>
                </a:ext>
              </a:extLst>
            </p:cNvPr>
            <p:cNvGraphicFramePr>
              <a:graphicFrameLocks noChangeAspect="1"/>
            </p:cNvGraphicFramePr>
            <p:nvPr/>
          </p:nvGraphicFramePr>
          <p:xfrm>
            <a:off x="3168" y="3474"/>
            <a:ext cx="1296" cy="702"/>
          </p:xfrm>
          <a:graphic>
            <a:graphicData uri="http://schemas.openxmlformats.org/presentationml/2006/ole">
              <mc:AlternateContent xmlns:mc="http://schemas.openxmlformats.org/markup-compatibility/2006">
                <mc:Choice xmlns:v="urn:schemas-microsoft-com:vml" Requires="v">
                  <p:oleObj spid="_x0000_s99363" name="公式" r:id="rId10" imgW="609600" imgH="330200" progId="Equation.3">
                    <p:embed/>
                  </p:oleObj>
                </mc:Choice>
                <mc:Fallback>
                  <p:oleObj name="公式" r:id="rId10" imgW="609600" imgH="3302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3474"/>
                          <a:ext cx="1296"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50" name="Text Box 19">
              <a:extLst>
                <a:ext uri="{FF2B5EF4-FFF2-40B4-BE49-F238E27FC236}">
                  <a16:creationId xmlns:a16="http://schemas.microsoft.com/office/drawing/2014/main" id="{79798696-C20E-4D74-A3D6-80AB9A7F87BA}"/>
                </a:ext>
              </a:extLst>
            </p:cNvPr>
            <p:cNvSpPr txBox="1">
              <a:spLocks noChangeArrowheads="1"/>
            </p:cNvSpPr>
            <p:nvPr/>
          </p:nvSpPr>
          <p:spPr bwMode="auto">
            <a:xfrm>
              <a:off x="4608" y="3648"/>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endParaRPr kumimoji="1" lang="zh-CN" altLang="zh-CN" sz="2400">
                <a:latin typeface="Times New Roman" panose="02020603050405020304" pitchFamily="18" charset="0"/>
              </a:endParaRPr>
            </a:p>
          </p:txBody>
        </p:sp>
      </p:grpSp>
      <p:sp>
        <p:nvSpPr>
          <p:cNvPr id="874516" name="Line 20">
            <a:extLst>
              <a:ext uri="{FF2B5EF4-FFF2-40B4-BE49-F238E27FC236}">
                <a16:creationId xmlns:a16="http://schemas.microsoft.com/office/drawing/2014/main" id="{5ED89380-5604-4FEE-8B05-B94CDD65FB7A}"/>
              </a:ext>
            </a:extLst>
          </p:cNvPr>
          <p:cNvSpPr>
            <a:spLocks noChangeShapeType="1"/>
          </p:cNvSpPr>
          <p:nvPr/>
        </p:nvSpPr>
        <p:spPr bwMode="auto">
          <a:xfrm flipV="1">
            <a:off x="2555875" y="2997200"/>
            <a:ext cx="2160588" cy="237648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74517" name="Line 21">
            <a:extLst>
              <a:ext uri="{FF2B5EF4-FFF2-40B4-BE49-F238E27FC236}">
                <a16:creationId xmlns:a16="http://schemas.microsoft.com/office/drawing/2014/main" id="{BB9D2FAA-A8AD-41AD-926E-43A44DEA78AD}"/>
              </a:ext>
            </a:extLst>
          </p:cNvPr>
          <p:cNvSpPr>
            <a:spLocks noChangeShapeType="1"/>
          </p:cNvSpPr>
          <p:nvPr/>
        </p:nvSpPr>
        <p:spPr bwMode="auto">
          <a:xfrm flipH="1" flipV="1">
            <a:off x="5219700" y="4581525"/>
            <a:ext cx="1152525" cy="1008063"/>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 name="Group 22">
            <a:extLst>
              <a:ext uri="{FF2B5EF4-FFF2-40B4-BE49-F238E27FC236}">
                <a16:creationId xmlns:a16="http://schemas.microsoft.com/office/drawing/2014/main" id="{16061085-FB35-4843-8045-32073A80DD40}"/>
              </a:ext>
            </a:extLst>
          </p:cNvPr>
          <p:cNvGrpSpPr>
            <a:grpSpLocks/>
          </p:cNvGrpSpPr>
          <p:nvPr/>
        </p:nvGrpSpPr>
        <p:grpSpPr bwMode="auto">
          <a:xfrm>
            <a:off x="6732588" y="1557338"/>
            <a:ext cx="865187" cy="863600"/>
            <a:chOff x="4241" y="981"/>
            <a:chExt cx="545" cy="544"/>
          </a:xfrm>
        </p:grpSpPr>
        <p:sp>
          <p:nvSpPr>
            <p:cNvPr id="99344" name="Text Box 23">
              <a:extLst>
                <a:ext uri="{FF2B5EF4-FFF2-40B4-BE49-F238E27FC236}">
                  <a16:creationId xmlns:a16="http://schemas.microsoft.com/office/drawing/2014/main" id="{E0205712-5103-4A69-8DEC-F02C344EF4ED}"/>
                </a:ext>
              </a:extLst>
            </p:cNvPr>
            <p:cNvSpPr txBox="1">
              <a:spLocks noChangeArrowheads="1"/>
            </p:cNvSpPr>
            <p:nvPr/>
          </p:nvSpPr>
          <p:spPr bwMode="auto">
            <a:xfrm>
              <a:off x="4332" y="981"/>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i="1">
                  <a:latin typeface="Times New Roman" panose="02020603050405020304" pitchFamily="18" charset="0"/>
                </a:rPr>
                <a:t>y</a:t>
              </a:r>
              <a:r>
                <a:rPr kumimoji="1" lang="en-US" altLang="zh-CN" sz="2800" b="1" i="1" baseline="-25000">
                  <a:latin typeface="Times New Roman" panose="02020603050405020304" pitchFamily="18" charset="0"/>
                </a:rPr>
                <a:t>j</a:t>
              </a:r>
            </a:p>
          </p:txBody>
        </p:sp>
        <p:sp>
          <p:nvSpPr>
            <p:cNvPr id="99345" name="Line 24">
              <a:extLst>
                <a:ext uri="{FF2B5EF4-FFF2-40B4-BE49-F238E27FC236}">
                  <a16:creationId xmlns:a16="http://schemas.microsoft.com/office/drawing/2014/main" id="{6EFFC2C1-D3FD-4766-B371-DB3123E3B0EC}"/>
                </a:ext>
              </a:extLst>
            </p:cNvPr>
            <p:cNvSpPr>
              <a:spLocks noChangeShapeType="1"/>
            </p:cNvSpPr>
            <p:nvPr/>
          </p:nvSpPr>
          <p:spPr bwMode="auto">
            <a:xfrm flipV="1">
              <a:off x="4241" y="1344"/>
              <a:ext cx="181" cy="181"/>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25">
            <a:extLst>
              <a:ext uri="{FF2B5EF4-FFF2-40B4-BE49-F238E27FC236}">
                <a16:creationId xmlns:a16="http://schemas.microsoft.com/office/drawing/2014/main" id="{4A79A9B3-4B2F-4C9D-B1B2-DFEA407756D2}"/>
              </a:ext>
            </a:extLst>
          </p:cNvPr>
          <p:cNvGrpSpPr>
            <a:grpSpLocks/>
          </p:cNvGrpSpPr>
          <p:nvPr/>
        </p:nvGrpSpPr>
        <p:grpSpPr bwMode="auto">
          <a:xfrm>
            <a:off x="6804025" y="3141663"/>
            <a:ext cx="865188" cy="863600"/>
            <a:chOff x="4241" y="981"/>
            <a:chExt cx="545" cy="544"/>
          </a:xfrm>
        </p:grpSpPr>
        <p:sp>
          <p:nvSpPr>
            <p:cNvPr id="99342" name="Text Box 26">
              <a:extLst>
                <a:ext uri="{FF2B5EF4-FFF2-40B4-BE49-F238E27FC236}">
                  <a16:creationId xmlns:a16="http://schemas.microsoft.com/office/drawing/2014/main" id="{1967B7BD-851C-4F0F-B981-93C545D8DDD8}"/>
                </a:ext>
              </a:extLst>
            </p:cNvPr>
            <p:cNvSpPr txBox="1">
              <a:spLocks noChangeArrowheads="1"/>
            </p:cNvSpPr>
            <p:nvPr/>
          </p:nvSpPr>
          <p:spPr bwMode="auto">
            <a:xfrm>
              <a:off x="4332" y="981"/>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i="1">
                  <a:latin typeface="Times New Roman" panose="02020603050405020304" pitchFamily="18" charset="0"/>
                </a:rPr>
                <a:t>x</a:t>
              </a:r>
              <a:r>
                <a:rPr kumimoji="1" lang="en-US" altLang="zh-CN" sz="2800" b="1" i="1" baseline="-25000">
                  <a:latin typeface="Times New Roman" panose="02020603050405020304" pitchFamily="18" charset="0"/>
                </a:rPr>
                <a:t>i</a:t>
              </a:r>
            </a:p>
          </p:txBody>
        </p:sp>
        <p:sp>
          <p:nvSpPr>
            <p:cNvPr id="99343" name="Line 27">
              <a:extLst>
                <a:ext uri="{FF2B5EF4-FFF2-40B4-BE49-F238E27FC236}">
                  <a16:creationId xmlns:a16="http://schemas.microsoft.com/office/drawing/2014/main" id="{C1FB4567-1D36-4429-8BE6-FD58D58F6CDF}"/>
                </a:ext>
              </a:extLst>
            </p:cNvPr>
            <p:cNvSpPr>
              <a:spLocks noChangeShapeType="1"/>
            </p:cNvSpPr>
            <p:nvPr/>
          </p:nvSpPr>
          <p:spPr bwMode="auto">
            <a:xfrm flipV="1">
              <a:off x="4241" y="1344"/>
              <a:ext cx="181" cy="181"/>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874516"/>
                                        </p:tgtEl>
                                        <p:attrNameLst>
                                          <p:attrName>style.visibility</p:attrName>
                                        </p:attrNameLst>
                                      </p:cBhvr>
                                      <p:to>
                                        <p:strVal val="visible"/>
                                      </p:to>
                                    </p:set>
                                    <p:animEffect transition="in" filter="wipe(down)">
                                      <p:cBhvr>
                                        <p:cTn id="23" dur="500"/>
                                        <p:tgtEl>
                                          <p:spTgt spid="8745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874517"/>
                                        </p:tgtEl>
                                        <p:attrNameLst>
                                          <p:attrName>style.visibility</p:attrName>
                                        </p:attrNameLst>
                                      </p:cBhvr>
                                      <p:to>
                                        <p:strVal val="visible"/>
                                      </p:to>
                                    </p:set>
                                    <p:animEffect transition="in" filter="wipe(down)">
                                      <p:cBhvr>
                                        <p:cTn id="28" dur="500"/>
                                        <p:tgtEl>
                                          <p:spTgt spid="87451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5ECADF-68DF-4C83-BB19-2ED43111794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F31703-16FE-4FD7-B3EB-AFCA283FCB3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470AEDF-AFBA-4B28-B38A-043E8D3ABDC9}"/>
              </a:ext>
            </a:extLst>
          </p:cNvPr>
          <p:cNvSpPr>
            <a:spLocks noGrp="1"/>
          </p:cNvSpPr>
          <p:nvPr>
            <p:ph type="dt" sz="half" idx="10"/>
          </p:nvPr>
        </p:nvSpPr>
        <p:spPr/>
        <p:txBody>
          <a:bodyPr/>
          <a:lstStyle/>
          <a:p>
            <a:pPr>
              <a:defRPr/>
            </a:pPr>
            <a:fld id="{DD72C860-299D-4DA4-AE4A-F3A5B3FAA3B4}" type="datetime1">
              <a:rPr lang="zh-CN" altLang="en-US" smtClean="0"/>
              <a:pPr>
                <a:defRPr/>
              </a:pPr>
              <a:t>2021/11/3</a:t>
            </a:fld>
            <a:endParaRPr lang="en-US" altLang="zh-CN"/>
          </a:p>
        </p:txBody>
      </p:sp>
      <p:sp>
        <p:nvSpPr>
          <p:cNvPr id="5" name="页脚占位符 4">
            <a:extLst>
              <a:ext uri="{FF2B5EF4-FFF2-40B4-BE49-F238E27FC236}">
                <a16:creationId xmlns:a16="http://schemas.microsoft.com/office/drawing/2014/main" id="{E4CB46D3-AE5B-4B9C-9407-68A310BEBAA6}"/>
              </a:ext>
            </a:extLst>
          </p:cNvPr>
          <p:cNvSpPr>
            <a:spLocks noGrp="1"/>
          </p:cNvSpPr>
          <p:nvPr>
            <p:ph type="ftr" sz="quarter" idx="11"/>
          </p:nvPr>
        </p:nvSpPr>
        <p:spPr/>
        <p:txBody>
          <a:bodyPr/>
          <a:lstStyle/>
          <a:p>
            <a:pPr>
              <a:defRPr/>
            </a:pPr>
            <a:r>
              <a:rPr lang="zh-CN" altLang="en-US"/>
              <a:t>史忠植 人工智能导论：神经网络与深度学习 </a:t>
            </a:r>
            <a:endParaRPr lang="en-US" altLang="zh-CN"/>
          </a:p>
        </p:txBody>
      </p:sp>
      <p:sp>
        <p:nvSpPr>
          <p:cNvPr id="6" name="灯片编号占位符 5">
            <a:extLst>
              <a:ext uri="{FF2B5EF4-FFF2-40B4-BE49-F238E27FC236}">
                <a16:creationId xmlns:a16="http://schemas.microsoft.com/office/drawing/2014/main" id="{B6DFF8EF-1680-4FAE-8008-ED1832B824CC}"/>
              </a:ext>
            </a:extLst>
          </p:cNvPr>
          <p:cNvSpPr>
            <a:spLocks noGrp="1"/>
          </p:cNvSpPr>
          <p:nvPr>
            <p:ph type="sldNum" sz="quarter" idx="12"/>
          </p:nvPr>
        </p:nvSpPr>
        <p:spPr/>
        <p:txBody>
          <a:bodyPr/>
          <a:lstStyle/>
          <a:p>
            <a:pPr>
              <a:defRPr/>
            </a:pPr>
            <a:fld id="{BE5BFBDF-2FF7-4F97-B1EB-B11855C7307C}" type="slidenum">
              <a:rPr lang="zh-CN" altLang="en-US" smtClean="0"/>
              <a:pPr>
                <a:defRPr/>
              </a:pPr>
              <a:t>4</a:t>
            </a:fld>
            <a:endParaRPr lang="en-US" altLang="zh-CN"/>
          </a:p>
        </p:txBody>
      </p:sp>
      <p:pic>
        <p:nvPicPr>
          <p:cNvPr id="7" name="图片 6">
            <a:extLst>
              <a:ext uri="{FF2B5EF4-FFF2-40B4-BE49-F238E27FC236}">
                <a16:creationId xmlns:a16="http://schemas.microsoft.com/office/drawing/2014/main" id="{A4A479EA-D8F1-467A-A2CC-21B8E3397385}"/>
              </a:ext>
            </a:extLst>
          </p:cNvPr>
          <p:cNvPicPr>
            <a:picLocks noChangeAspect="1"/>
          </p:cNvPicPr>
          <p:nvPr/>
        </p:nvPicPr>
        <p:blipFill>
          <a:blip r:embed="rId2"/>
          <a:stretch>
            <a:fillRect/>
          </a:stretch>
        </p:blipFill>
        <p:spPr>
          <a:xfrm>
            <a:off x="0" y="609600"/>
            <a:ext cx="9144000" cy="4969464"/>
          </a:xfrm>
          <a:prstGeom prst="rect">
            <a:avLst/>
          </a:prstGeom>
        </p:spPr>
      </p:pic>
    </p:spTree>
    <p:extLst>
      <p:ext uri="{BB962C8B-B14F-4D97-AF65-F5344CB8AC3E}">
        <p14:creationId xmlns:p14="http://schemas.microsoft.com/office/powerpoint/2010/main" val="284712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5" name="Rectangle 14">
            <a:extLst>
              <a:ext uri="{FF2B5EF4-FFF2-40B4-BE49-F238E27FC236}">
                <a16:creationId xmlns:a16="http://schemas.microsoft.com/office/drawing/2014/main" id="{C760EF99-8821-4A2C-AF58-84F3F20F15A2}"/>
              </a:ext>
            </a:extLst>
          </p:cNvPr>
          <p:cNvSpPr>
            <a:spLocks noGrp="1" noChangeArrowheads="1"/>
          </p:cNvSpPr>
          <p:nvPr>
            <p:ph type="title"/>
          </p:nvPr>
        </p:nvSpPr>
        <p:spPr>
          <a:xfrm>
            <a:off x="468313" y="-171450"/>
            <a:ext cx="7543800" cy="1295400"/>
          </a:xfrm>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算法的程序实现</a:t>
            </a:r>
          </a:p>
        </p:txBody>
      </p:sp>
      <p:sp>
        <p:nvSpPr>
          <p:cNvPr id="101379" name="日期占位符 2">
            <a:extLst>
              <a:ext uri="{FF2B5EF4-FFF2-40B4-BE49-F238E27FC236}">
                <a16:creationId xmlns:a16="http://schemas.microsoft.com/office/drawing/2014/main" id="{F7116727-24B4-43CF-84C8-E942C326249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9370903-5731-4C30-B383-0A09D668094C}"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1380" name="页脚占位符 1">
            <a:extLst>
              <a:ext uri="{FF2B5EF4-FFF2-40B4-BE49-F238E27FC236}">
                <a16:creationId xmlns:a16="http://schemas.microsoft.com/office/drawing/2014/main" id="{EF702570-5C17-420B-BA65-62630F0E42B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1381" name="灯片编号占位符 4">
            <a:extLst>
              <a:ext uri="{FF2B5EF4-FFF2-40B4-BE49-F238E27FC236}">
                <a16:creationId xmlns:a16="http://schemas.microsoft.com/office/drawing/2014/main" id="{5B06806F-43E4-4CB1-AFC4-E75E51E23D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BEDFCE9-542D-4294-8872-04A7AD35A555}" type="slidenum">
              <a:rPr lang="en-US" altLang="zh-CN" sz="1400">
                <a:latin typeface="Arial" panose="020B0604020202020204" pitchFamily="34" charset="0"/>
              </a:rPr>
              <a:pPr>
                <a:lnSpc>
                  <a:spcPct val="100000"/>
                </a:lnSpc>
                <a:spcBef>
                  <a:spcPct val="0"/>
                </a:spcBef>
                <a:buClrTx/>
                <a:buFontTx/>
                <a:buNone/>
              </a:pPr>
              <a:t>40</a:t>
            </a:fld>
            <a:endParaRPr lang="en-US" altLang="zh-CN" sz="1400">
              <a:latin typeface="Arial" panose="020B0604020202020204" pitchFamily="34" charset="0"/>
            </a:endParaRPr>
          </a:p>
        </p:txBody>
      </p:sp>
      <p:graphicFrame>
        <p:nvGraphicFramePr>
          <p:cNvPr id="888836" name="Object 4">
            <a:extLst>
              <a:ext uri="{FF2B5EF4-FFF2-40B4-BE49-F238E27FC236}">
                <a16:creationId xmlns:a16="http://schemas.microsoft.com/office/drawing/2014/main" id="{502BDA68-8793-43CA-9C22-40E6D2ADDC34}"/>
              </a:ext>
            </a:extLst>
          </p:cNvPr>
          <p:cNvGraphicFramePr>
            <a:graphicFrameLocks noChangeAspect="1"/>
          </p:cNvGraphicFramePr>
          <p:nvPr/>
        </p:nvGraphicFramePr>
        <p:xfrm>
          <a:off x="6291263" y="1268413"/>
          <a:ext cx="2533650" cy="4824412"/>
        </p:xfrm>
        <a:graphic>
          <a:graphicData uri="http://schemas.openxmlformats.org/presentationml/2006/ole">
            <mc:AlternateContent xmlns:mc="http://schemas.openxmlformats.org/markup-compatibility/2006">
              <mc:Choice xmlns:v="urn:schemas-microsoft-com:vml" Requires="v">
                <p:oleObj spid="_x0000_s101393" name="图片" r:id="rId4" imgW="2743200" imgH="6212840" progId="Word.Picture.8">
                  <p:embed/>
                </p:oleObj>
              </mc:Choice>
              <mc:Fallback>
                <p:oleObj name="图片" r:id="rId4" imgW="2743200" imgH="621284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3" y="1268413"/>
                        <a:ext cx="2533650" cy="48244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8838" name="Text Box 6">
            <a:extLst>
              <a:ext uri="{FF2B5EF4-FFF2-40B4-BE49-F238E27FC236}">
                <a16:creationId xmlns:a16="http://schemas.microsoft.com/office/drawing/2014/main" id="{7A0167D0-AD99-4539-B601-D2C2945DF013}"/>
              </a:ext>
            </a:extLst>
          </p:cNvPr>
          <p:cNvSpPr txBox="1">
            <a:spLocks noChangeArrowheads="1"/>
          </p:cNvSpPr>
          <p:nvPr/>
        </p:nvSpPr>
        <p:spPr bwMode="auto">
          <a:xfrm>
            <a:off x="971550" y="1412875"/>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初始化；</a:t>
            </a:r>
            <a:r>
              <a:rPr kumimoji="1" lang="zh-CN" altLang="en-US" sz="2400">
                <a:latin typeface="Times New Roman" panose="02020603050405020304" pitchFamily="18" charset="0"/>
              </a:rPr>
              <a:t>  </a:t>
            </a:r>
          </a:p>
        </p:txBody>
      </p:sp>
      <p:graphicFrame>
        <p:nvGraphicFramePr>
          <p:cNvPr id="888839" name="Object 7">
            <a:extLst>
              <a:ext uri="{FF2B5EF4-FFF2-40B4-BE49-F238E27FC236}">
                <a16:creationId xmlns:a16="http://schemas.microsoft.com/office/drawing/2014/main" id="{35B3761A-5CA7-45FD-95C5-232FCDF56FB1}"/>
              </a:ext>
            </a:extLst>
          </p:cNvPr>
          <p:cNvGraphicFramePr>
            <a:graphicFrameLocks noChangeAspect="1"/>
          </p:cNvGraphicFramePr>
          <p:nvPr/>
        </p:nvGraphicFramePr>
        <p:xfrm>
          <a:off x="3962400" y="2522538"/>
          <a:ext cx="1676400" cy="906462"/>
        </p:xfrm>
        <a:graphic>
          <a:graphicData uri="http://schemas.openxmlformats.org/presentationml/2006/ole">
            <mc:AlternateContent xmlns:mc="http://schemas.openxmlformats.org/markup-compatibility/2006">
              <mc:Choice xmlns:v="urn:schemas-microsoft-com:vml" Requires="v">
                <p:oleObj spid="_x0000_s101394" name="公式" r:id="rId6" imgW="914400" imgH="495300" progId="Equation.3">
                  <p:embed/>
                </p:oleObj>
              </mc:Choice>
              <mc:Fallback>
                <p:oleObj name="公式" r:id="rId6" imgW="914400" imgH="4953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522538"/>
                        <a:ext cx="1676400" cy="90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8840" name="Text Box 8">
            <a:extLst>
              <a:ext uri="{FF2B5EF4-FFF2-40B4-BE49-F238E27FC236}">
                <a16:creationId xmlns:a16="http://schemas.microsoft.com/office/drawing/2014/main" id="{F88FE1E7-8EE4-4C33-B0B5-36EDB126AC91}"/>
              </a:ext>
            </a:extLst>
          </p:cNvPr>
          <p:cNvSpPr txBox="1">
            <a:spLocks noChangeArrowheads="1"/>
          </p:cNvSpPr>
          <p:nvPr/>
        </p:nvSpPr>
        <p:spPr bwMode="auto">
          <a:xfrm>
            <a:off x="990600" y="33528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(4)</a:t>
            </a:r>
            <a:r>
              <a:rPr kumimoji="1" lang="zh-CN" altLang="en-US" sz="2400" b="1">
                <a:latin typeface="Times New Roman" panose="02020603050405020304" pitchFamily="18" charset="0"/>
              </a:rPr>
              <a:t>计算各层误差信号；</a:t>
            </a:r>
            <a:r>
              <a:rPr kumimoji="1" lang="zh-CN" altLang="en-US" sz="2400">
                <a:latin typeface="Times New Roman" panose="02020603050405020304" pitchFamily="18" charset="0"/>
              </a:rPr>
              <a:t> </a:t>
            </a:r>
          </a:p>
        </p:txBody>
      </p:sp>
      <p:sp>
        <p:nvSpPr>
          <p:cNvPr id="888841" name="Text Box 9">
            <a:extLst>
              <a:ext uri="{FF2B5EF4-FFF2-40B4-BE49-F238E27FC236}">
                <a16:creationId xmlns:a16="http://schemas.microsoft.com/office/drawing/2014/main" id="{090DB6B4-E4AB-4EF1-9E8A-9F66B5F1AF8E}"/>
              </a:ext>
            </a:extLst>
          </p:cNvPr>
          <p:cNvSpPr txBox="1">
            <a:spLocks noChangeArrowheads="1"/>
          </p:cNvSpPr>
          <p:nvPr/>
        </p:nvSpPr>
        <p:spPr bwMode="auto">
          <a:xfrm>
            <a:off x="990600" y="4038600"/>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(5)</a:t>
            </a:r>
            <a:r>
              <a:rPr kumimoji="1" lang="zh-CN" altLang="en-US" sz="2400" b="1">
                <a:latin typeface="Times New Roman" panose="02020603050405020304" pitchFamily="18" charset="0"/>
              </a:rPr>
              <a:t>调整各层权值；</a:t>
            </a:r>
            <a:r>
              <a:rPr kumimoji="1" lang="zh-CN" altLang="en-US" sz="2400">
                <a:latin typeface="Times New Roman" panose="02020603050405020304" pitchFamily="18" charset="0"/>
              </a:rPr>
              <a:t> </a:t>
            </a:r>
          </a:p>
        </p:txBody>
      </p:sp>
      <p:sp>
        <p:nvSpPr>
          <p:cNvPr id="888842" name="Text Box 10">
            <a:extLst>
              <a:ext uri="{FF2B5EF4-FFF2-40B4-BE49-F238E27FC236}">
                <a16:creationId xmlns:a16="http://schemas.microsoft.com/office/drawing/2014/main" id="{782D71C1-9473-4ABE-A039-9CB8F665DFC5}"/>
              </a:ext>
            </a:extLst>
          </p:cNvPr>
          <p:cNvSpPr txBox="1">
            <a:spLocks noChangeArrowheads="1"/>
          </p:cNvSpPr>
          <p:nvPr/>
        </p:nvSpPr>
        <p:spPr bwMode="auto">
          <a:xfrm>
            <a:off x="990600" y="4572000"/>
            <a:ext cx="45720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10000"/>
              </a:spcBef>
              <a:buClrTx/>
              <a:buFontTx/>
              <a:buNone/>
            </a:pPr>
            <a:r>
              <a:rPr kumimoji="1" lang="en-US" altLang="zh-CN" sz="2400" b="1">
                <a:latin typeface="Times New Roman" panose="02020603050405020304" pitchFamily="18" charset="0"/>
              </a:rPr>
              <a:t>(6)</a:t>
            </a:r>
            <a:r>
              <a:rPr kumimoji="1" lang="zh-CN" altLang="en-US" sz="2400" b="1">
                <a:latin typeface="Times New Roman" panose="02020603050405020304" pitchFamily="18" charset="0"/>
              </a:rPr>
              <a:t>检查是否对所有样本完成一次</a:t>
            </a:r>
          </a:p>
          <a:p>
            <a:pPr eaLnBrk="1" hangingPunct="1">
              <a:lnSpc>
                <a:spcPct val="100000"/>
              </a:lnSpc>
              <a:spcBef>
                <a:spcPct val="10000"/>
              </a:spcBef>
              <a:buClrTx/>
              <a:buFontTx/>
              <a:buNone/>
            </a:pPr>
            <a:r>
              <a:rPr kumimoji="1" lang="zh-CN" altLang="en-US" sz="2400" b="1">
                <a:latin typeface="Times New Roman" panose="02020603050405020304" pitchFamily="18" charset="0"/>
              </a:rPr>
              <a:t>     轮训； </a:t>
            </a:r>
          </a:p>
        </p:txBody>
      </p:sp>
      <p:sp>
        <p:nvSpPr>
          <p:cNvPr id="888843" name="Text Box 11">
            <a:extLst>
              <a:ext uri="{FF2B5EF4-FFF2-40B4-BE49-F238E27FC236}">
                <a16:creationId xmlns:a16="http://schemas.microsoft.com/office/drawing/2014/main" id="{3F3D1180-0D7C-4B50-876E-2DAC67486FCF}"/>
              </a:ext>
            </a:extLst>
          </p:cNvPr>
          <p:cNvSpPr txBox="1">
            <a:spLocks noChangeArrowheads="1"/>
          </p:cNvSpPr>
          <p:nvPr/>
        </p:nvSpPr>
        <p:spPr bwMode="auto">
          <a:xfrm>
            <a:off x="990600" y="5486400"/>
            <a:ext cx="44196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(7)</a:t>
            </a:r>
            <a:r>
              <a:rPr kumimoji="1" lang="zh-CN" altLang="en-US" sz="2400" b="1">
                <a:latin typeface="Times New Roman" panose="02020603050405020304" pitchFamily="18" charset="0"/>
              </a:rPr>
              <a:t>检查网络总误差是否达到精</a:t>
            </a:r>
          </a:p>
          <a:p>
            <a:pPr eaLnBrk="1" hangingPunct="1">
              <a:lnSpc>
                <a:spcPct val="100000"/>
              </a:lnSpc>
              <a:spcBef>
                <a:spcPct val="5000"/>
              </a:spcBef>
              <a:buClrTx/>
              <a:buFontTx/>
              <a:buNone/>
            </a:pPr>
            <a:r>
              <a:rPr kumimoji="1" lang="zh-CN" altLang="en-US" sz="2400" b="1">
                <a:latin typeface="Times New Roman" panose="02020603050405020304" pitchFamily="18" charset="0"/>
              </a:rPr>
              <a:t>     度要求。   </a:t>
            </a:r>
          </a:p>
        </p:txBody>
      </p:sp>
      <p:sp>
        <p:nvSpPr>
          <p:cNvPr id="888844" name="Text Box 12">
            <a:extLst>
              <a:ext uri="{FF2B5EF4-FFF2-40B4-BE49-F238E27FC236}">
                <a16:creationId xmlns:a16="http://schemas.microsoft.com/office/drawing/2014/main" id="{30BDDEC3-24A8-437A-A314-CAF569411AC1}"/>
              </a:ext>
            </a:extLst>
          </p:cNvPr>
          <p:cNvSpPr txBox="1">
            <a:spLocks noChangeArrowheads="1"/>
          </p:cNvSpPr>
          <p:nvPr/>
        </p:nvSpPr>
        <p:spPr bwMode="auto">
          <a:xfrm>
            <a:off x="990600" y="1828800"/>
            <a:ext cx="48768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
              </a:spcBef>
              <a:buClrTx/>
              <a:buFontTx/>
              <a:buNone/>
            </a:pPr>
            <a:r>
              <a:rPr kumimoji="1" lang="en-US" altLang="zh-CN" sz="2400" b="1">
                <a:latin typeface="Times New Roman" panose="02020603050405020304" pitchFamily="18" charset="0"/>
              </a:rPr>
              <a:t>(2)</a:t>
            </a:r>
            <a:r>
              <a:rPr kumimoji="1" lang="zh-CN" altLang="en-US" sz="2400" b="1">
                <a:latin typeface="Times New Roman" panose="02020603050405020304" pitchFamily="18" charset="0"/>
              </a:rPr>
              <a:t>输入训练样本对</a:t>
            </a:r>
            <a:r>
              <a:rPr kumimoji="1" lang="en-US" altLang="zh-CN" sz="2400" b="1" i="1">
                <a:latin typeface="Times New Roman" panose="02020603050405020304" pitchFamily="18" charset="0"/>
              </a:rPr>
              <a:t>X</a:t>
            </a: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X</a:t>
            </a:r>
            <a:r>
              <a:rPr kumimoji="1" lang="en-US" altLang="zh-CN" sz="2400" i="1" baseline="30000">
                <a:latin typeface="Times New Roman" panose="02020603050405020304" pitchFamily="18" charset="0"/>
              </a:rPr>
              <a:t>p</a:t>
            </a:r>
            <a:r>
              <a:rPr kumimoji="1" lang="zh-CN" altLang="en-US" sz="2400" i="1">
                <a:latin typeface="Times New Roman" panose="02020603050405020304" pitchFamily="18" charset="0"/>
              </a:rPr>
              <a:t>、</a:t>
            </a:r>
            <a:r>
              <a:rPr kumimoji="1" lang="en-US" altLang="zh-CN" sz="2400" b="1" i="1">
                <a:latin typeface="Times New Roman" panose="02020603050405020304" pitchFamily="18" charset="0"/>
              </a:rPr>
              <a:t>d</a:t>
            </a: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d</a:t>
            </a:r>
            <a:r>
              <a:rPr kumimoji="1" lang="en-US" altLang="zh-CN" sz="2400" i="1" baseline="30000">
                <a:latin typeface="Times New Roman" panose="02020603050405020304" pitchFamily="18" charset="0"/>
              </a:rPr>
              <a:t>p</a:t>
            </a:r>
            <a:endParaRPr kumimoji="1" lang="en-US" altLang="zh-CN" sz="2400" b="1">
              <a:latin typeface="Times New Roman" panose="02020603050405020304" pitchFamily="18" charset="0"/>
            </a:endParaRPr>
          </a:p>
          <a:p>
            <a:pPr eaLnBrk="1" hangingPunct="1">
              <a:lnSpc>
                <a:spcPct val="100000"/>
              </a:lnSpc>
              <a:spcBef>
                <a:spcPct val="5000"/>
              </a:spcBef>
              <a:buClrTx/>
              <a:buFontTx/>
              <a:buNone/>
            </a:pPr>
            <a:r>
              <a:rPr kumimoji="1" lang="zh-CN" altLang="en-US" sz="2400" b="1">
                <a:latin typeface="Times New Roman" panose="02020603050405020304" pitchFamily="18" charset="0"/>
              </a:rPr>
              <a:t>计算各层输出；</a:t>
            </a:r>
          </a:p>
        </p:txBody>
      </p:sp>
      <p:sp>
        <p:nvSpPr>
          <p:cNvPr id="888845" name="Text Box 13">
            <a:extLst>
              <a:ext uri="{FF2B5EF4-FFF2-40B4-BE49-F238E27FC236}">
                <a16:creationId xmlns:a16="http://schemas.microsoft.com/office/drawing/2014/main" id="{FDE1B3AC-2CF1-4BC5-9212-9FECB5210471}"/>
              </a:ext>
            </a:extLst>
          </p:cNvPr>
          <p:cNvSpPr txBox="1">
            <a:spLocks noChangeArrowheads="1"/>
          </p:cNvSpPr>
          <p:nvPr/>
        </p:nvSpPr>
        <p:spPr bwMode="auto">
          <a:xfrm>
            <a:off x="990600" y="27432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(3)</a:t>
            </a:r>
            <a:r>
              <a:rPr kumimoji="1" lang="zh-CN" altLang="en-US" sz="2400" b="1">
                <a:latin typeface="Times New Roman" panose="02020603050405020304" pitchFamily="18" charset="0"/>
              </a:rPr>
              <a:t>计算网络输出误差；</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888836"/>
                                        </p:tgtEl>
                                        <p:attrNameLst>
                                          <p:attrName>style.visibility</p:attrName>
                                        </p:attrNameLst>
                                      </p:cBhvr>
                                      <p:to>
                                        <p:strVal val="visible"/>
                                      </p:to>
                                    </p:set>
                                    <p:animEffect transition="in" filter="blinds(vertical)">
                                      <p:cBhvr>
                                        <p:cTn id="7" dur="500"/>
                                        <p:tgtEl>
                                          <p:spTgt spid="8888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iterate type="wd">
                                    <p:tmPct val="100000"/>
                                  </p:iterate>
                                  <p:childTnLst>
                                    <p:set>
                                      <p:cBhvr>
                                        <p:cTn id="11" dur="1" fill="hold">
                                          <p:stCondLst>
                                            <p:cond delay="0"/>
                                          </p:stCondLst>
                                        </p:cTn>
                                        <p:tgtEl>
                                          <p:spTgt spid="888838">
                                            <p:txEl>
                                              <p:pRg st="0" end="0"/>
                                            </p:txEl>
                                          </p:spTgt>
                                        </p:tgtEl>
                                        <p:attrNameLst>
                                          <p:attrName>style.visibility</p:attrName>
                                        </p:attrNameLst>
                                      </p:cBhvr>
                                      <p:to>
                                        <p:strVal val="visible"/>
                                      </p:to>
                                    </p:set>
                                    <p:anim calcmode="lin" valueType="num">
                                      <p:cBhvr additive="base">
                                        <p:cTn id="12" dur="300" fill="hold"/>
                                        <p:tgtEl>
                                          <p:spTgt spid="888838">
                                            <p:txEl>
                                              <p:pRg st="0" end="0"/>
                                            </p:txEl>
                                          </p:spTgt>
                                        </p:tgtEl>
                                        <p:attrNameLst>
                                          <p:attrName>ppt_x</p:attrName>
                                        </p:attrNameLst>
                                      </p:cBhvr>
                                      <p:tavLst>
                                        <p:tav tm="0">
                                          <p:val>
                                            <p:strVal val="#ppt_x"/>
                                          </p:val>
                                        </p:tav>
                                        <p:tav tm="100000">
                                          <p:val>
                                            <p:strVal val="#ppt_x"/>
                                          </p:val>
                                        </p:tav>
                                      </p:tavLst>
                                    </p:anim>
                                    <p:anim calcmode="lin" valueType="num">
                                      <p:cBhvr additive="base">
                                        <p:cTn id="13" dur="300" fill="hold"/>
                                        <p:tgtEl>
                                          <p:spTgt spid="88883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88844"/>
                                        </p:tgtEl>
                                        <p:attrNameLst>
                                          <p:attrName>style.visibility</p:attrName>
                                        </p:attrNameLst>
                                      </p:cBhvr>
                                      <p:to>
                                        <p:strVal val="visible"/>
                                      </p:to>
                                    </p:set>
                                    <p:anim calcmode="lin" valueType="num">
                                      <p:cBhvr additive="base">
                                        <p:cTn id="18" dur="500" fill="hold"/>
                                        <p:tgtEl>
                                          <p:spTgt spid="888844"/>
                                        </p:tgtEl>
                                        <p:attrNameLst>
                                          <p:attrName>ppt_x</p:attrName>
                                        </p:attrNameLst>
                                      </p:cBhvr>
                                      <p:tavLst>
                                        <p:tav tm="0">
                                          <p:val>
                                            <p:strVal val="0-#ppt_w/2"/>
                                          </p:val>
                                        </p:tav>
                                        <p:tav tm="100000">
                                          <p:val>
                                            <p:strVal val="#ppt_x"/>
                                          </p:val>
                                        </p:tav>
                                      </p:tavLst>
                                    </p:anim>
                                    <p:anim calcmode="lin" valueType="num">
                                      <p:cBhvr additive="base">
                                        <p:cTn id="19" dur="500" fill="hold"/>
                                        <p:tgtEl>
                                          <p:spTgt spid="88884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88845"/>
                                        </p:tgtEl>
                                        <p:attrNameLst>
                                          <p:attrName>style.visibility</p:attrName>
                                        </p:attrNameLst>
                                      </p:cBhvr>
                                      <p:to>
                                        <p:strVal val="visible"/>
                                      </p:to>
                                    </p:set>
                                    <p:anim calcmode="lin" valueType="num">
                                      <p:cBhvr additive="base">
                                        <p:cTn id="24" dur="500" fill="hold"/>
                                        <p:tgtEl>
                                          <p:spTgt spid="888845"/>
                                        </p:tgtEl>
                                        <p:attrNameLst>
                                          <p:attrName>ppt_x</p:attrName>
                                        </p:attrNameLst>
                                      </p:cBhvr>
                                      <p:tavLst>
                                        <p:tav tm="0">
                                          <p:val>
                                            <p:strVal val="0-#ppt_w/2"/>
                                          </p:val>
                                        </p:tav>
                                        <p:tav tm="100000">
                                          <p:val>
                                            <p:strVal val="#ppt_x"/>
                                          </p:val>
                                        </p:tav>
                                      </p:tavLst>
                                    </p:anim>
                                    <p:anim calcmode="lin" valueType="num">
                                      <p:cBhvr additive="base">
                                        <p:cTn id="25" dur="500" fill="hold"/>
                                        <p:tgtEl>
                                          <p:spTgt spid="88884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88883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888840"/>
                                        </p:tgtEl>
                                        <p:attrNameLst>
                                          <p:attrName>style.visibility</p:attrName>
                                        </p:attrNameLst>
                                      </p:cBhvr>
                                      <p:to>
                                        <p:strVal val="visible"/>
                                      </p:to>
                                    </p:set>
                                    <p:anim calcmode="lin" valueType="num">
                                      <p:cBhvr additive="base">
                                        <p:cTn id="34" dur="500" fill="hold"/>
                                        <p:tgtEl>
                                          <p:spTgt spid="888840"/>
                                        </p:tgtEl>
                                        <p:attrNameLst>
                                          <p:attrName>ppt_x</p:attrName>
                                        </p:attrNameLst>
                                      </p:cBhvr>
                                      <p:tavLst>
                                        <p:tav tm="0">
                                          <p:val>
                                            <p:strVal val="0-#ppt_w/2"/>
                                          </p:val>
                                        </p:tav>
                                        <p:tav tm="100000">
                                          <p:val>
                                            <p:strVal val="#ppt_x"/>
                                          </p:val>
                                        </p:tav>
                                      </p:tavLst>
                                    </p:anim>
                                    <p:anim calcmode="lin" valueType="num">
                                      <p:cBhvr additive="base">
                                        <p:cTn id="35" dur="500" fill="hold"/>
                                        <p:tgtEl>
                                          <p:spTgt spid="888840"/>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888841"/>
                                        </p:tgtEl>
                                        <p:attrNameLst>
                                          <p:attrName>style.visibility</p:attrName>
                                        </p:attrNameLst>
                                      </p:cBhvr>
                                      <p:to>
                                        <p:strVal val="visible"/>
                                      </p:to>
                                    </p:set>
                                    <p:animEffect transition="in" filter="slide(fromLeft)">
                                      <p:cBhvr>
                                        <p:cTn id="40" dur="500"/>
                                        <p:tgtEl>
                                          <p:spTgt spid="88884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888842"/>
                                        </p:tgtEl>
                                        <p:attrNameLst>
                                          <p:attrName>style.visibility</p:attrName>
                                        </p:attrNameLst>
                                      </p:cBhvr>
                                      <p:to>
                                        <p:strVal val="visible"/>
                                      </p:to>
                                    </p:set>
                                    <p:animEffect transition="in" filter="slide(fromLeft)">
                                      <p:cBhvr>
                                        <p:cTn id="45" dur="500"/>
                                        <p:tgtEl>
                                          <p:spTgt spid="88884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888843"/>
                                        </p:tgtEl>
                                        <p:attrNameLst>
                                          <p:attrName>style.visibility</p:attrName>
                                        </p:attrNameLst>
                                      </p:cBhvr>
                                      <p:to>
                                        <p:strVal val="visible"/>
                                      </p:to>
                                    </p:set>
                                    <p:anim calcmode="lin" valueType="num">
                                      <p:cBhvr additive="base">
                                        <p:cTn id="50" dur="500" fill="hold"/>
                                        <p:tgtEl>
                                          <p:spTgt spid="888843"/>
                                        </p:tgtEl>
                                        <p:attrNameLst>
                                          <p:attrName>ppt_x</p:attrName>
                                        </p:attrNameLst>
                                      </p:cBhvr>
                                      <p:tavLst>
                                        <p:tav tm="0">
                                          <p:val>
                                            <p:strVal val="#ppt_x"/>
                                          </p:val>
                                        </p:tav>
                                        <p:tav tm="100000">
                                          <p:val>
                                            <p:strVal val="#ppt_x"/>
                                          </p:val>
                                        </p:tav>
                                      </p:tavLst>
                                    </p:anim>
                                    <p:anim calcmode="lin" valueType="num">
                                      <p:cBhvr additive="base">
                                        <p:cTn id="51" dur="500" fill="hold"/>
                                        <p:tgtEl>
                                          <p:spTgt spid="888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8" grpId="0" build="p" autoUpdateAnimBg="0"/>
      <p:bldP spid="888840" grpId="0" autoUpdateAnimBg="0"/>
      <p:bldP spid="888841" grpId="0" autoUpdateAnimBg="0"/>
      <p:bldP spid="888842" grpId="0" autoUpdateAnimBg="0"/>
      <p:bldP spid="888843" grpId="0" autoUpdateAnimBg="0"/>
      <p:bldP spid="888844" grpId="0" autoUpdateAnimBg="0"/>
      <p:bldP spid="88884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7" name="Rectangle 9">
            <a:extLst>
              <a:ext uri="{FF2B5EF4-FFF2-40B4-BE49-F238E27FC236}">
                <a16:creationId xmlns:a16="http://schemas.microsoft.com/office/drawing/2014/main" id="{97F9CB89-5F44-45B0-AAAD-AB9D835243C5}"/>
              </a:ext>
            </a:extLst>
          </p:cNvPr>
          <p:cNvSpPr>
            <a:spLocks noGrp="1" noChangeArrowheads="1"/>
          </p:cNvSpPr>
          <p:nvPr>
            <p:ph type="title"/>
          </p:nvPr>
        </p:nvSpPr>
        <p:spPr/>
        <p:txBody>
          <a:bodyPr/>
          <a:lstStyle/>
          <a:p>
            <a:pPr fontAlgn="auto">
              <a:spcAft>
                <a:spcPts val="0"/>
              </a:spcAft>
              <a:defRPr/>
            </a:pPr>
            <a:r>
              <a:rPr kumimoji="1" lang="en-US" altLang="zh-CN" b="1">
                <a:solidFill>
                  <a:srgbClr val="3333CC"/>
                </a:solidFill>
                <a:latin typeface="黑体" panose="02010609060101010101" pitchFamily="49" charset="-122"/>
                <a:ea typeface="黑体" panose="02010609060101010101" pitchFamily="49" charset="-122"/>
              </a:rPr>
              <a:t>BP</a:t>
            </a:r>
            <a:r>
              <a:rPr kumimoji="1" lang="zh-CN" altLang="en-US" b="1">
                <a:solidFill>
                  <a:srgbClr val="3333CC"/>
                </a:solidFill>
                <a:latin typeface="黑体" panose="02010609060101010101" pitchFamily="49" charset="-122"/>
                <a:ea typeface="黑体" panose="02010609060101010101" pitchFamily="49" charset="-122"/>
              </a:rPr>
              <a:t>算法的程序实</a:t>
            </a:r>
            <a:r>
              <a:rPr kumimoji="1" lang="zh-CN" altLang="en-US" sz="4800">
                <a:solidFill>
                  <a:srgbClr val="3333CC"/>
                </a:solidFill>
                <a:latin typeface="黑体" panose="02010609060101010101" pitchFamily="49" charset="-122"/>
                <a:ea typeface="黑体" panose="02010609060101010101" pitchFamily="49" charset="-122"/>
              </a:rPr>
              <a:t>现</a:t>
            </a:r>
          </a:p>
        </p:txBody>
      </p:sp>
      <p:sp>
        <p:nvSpPr>
          <p:cNvPr id="103427" name="日期占位符 2">
            <a:extLst>
              <a:ext uri="{FF2B5EF4-FFF2-40B4-BE49-F238E27FC236}">
                <a16:creationId xmlns:a16="http://schemas.microsoft.com/office/drawing/2014/main" id="{A28F3E13-49F0-459F-9CC3-ECC5214032B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A248669-67E8-4495-BDE7-CFB383F53357}"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3428" name="页脚占位符 2">
            <a:extLst>
              <a:ext uri="{FF2B5EF4-FFF2-40B4-BE49-F238E27FC236}">
                <a16:creationId xmlns:a16="http://schemas.microsoft.com/office/drawing/2014/main" id="{030E8C37-D1A3-4FDA-B43C-2C358ADF8B8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3429" name="灯片编号占位符 4">
            <a:extLst>
              <a:ext uri="{FF2B5EF4-FFF2-40B4-BE49-F238E27FC236}">
                <a16:creationId xmlns:a16="http://schemas.microsoft.com/office/drawing/2014/main" id="{37910C79-8E8E-42A3-922D-BF31929B297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222DBAE-DEF7-446C-90B4-86004DF924A6}" type="slidenum">
              <a:rPr lang="en-US" altLang="zh-CN" sz="1400">
                <a:latin typeface="Arial" panose="020B0604020202020204" pitchFamily="34" charset="0"/>
              </a:rPr>
              <a:pPr>
                <a:lnSpc>
                  <a:spcPct val="100000"/>
                </a:lnSpc>
                <a:spcBef>
                  <a:spcPct val="0"/>
                </a:spcBef>
                <a:buClrTx/>
                <a:buFontTx/>
                <a:buNone/>
              </a:pPr>
              <a:t>41</a:t>
            </a:fld>
            <a:endParaRPr lang="en-US" altLang="zh-CN" sz="1400">
              <a:latin typeface="Arial" panose="020B0604020202020204" pitchFamily="34" charset="0"/>
            </a:endParaRPr>
          </a:p>
        </p:txBody>
      </p:sp>
      <p:graphicFrame>
        <p:nvGraphicFramePr>
          <p:cNvPr id="103430" name="Object 3">
            <a:extLst>
              <a:ext uri="{FF2B5EF4-FFF2-40B4-BE49-F238E27FC236}">
                <a16:creationId xmlns:a16="http://schemas.microsoft.com/office/drawing/2014/main" id="{4D8E9CC2-D375-47D3-8475-11E66D9B5C50}"/>
              </a:ext>
            </a:extLst>
          </p:cNvPr>
          <p:cNvGraphicFramePr>
            <a:graphicFrameLocks noChangeAspect="1"/>
          </p:cNvGraphicFramePr>
          <p:nvPr/>
        </p:nvGraphicFramePr>
        <p:xfrm>
          <a:off x="6226175" y="1196975"/>
          <a:ext cx="2563813" cy="4895850"/>
        </p:xfrm>
        <a:graphic>
          <a:graphicData uri="http://schemas.openxmlformats.org/presentationml/2006/ole">
            <mc:AlternateContent xmlns:mc="http://schemas.openxmlformats.org/markup-compatibility/2006">
              <mc:Choice xmlns:v="urn:schemas-microsoft-com:vml" Requires="v">
                <p:oleObj spid="_x0000_s103437" name="Picture" r:id="rId3" imgW="2738636" imgH="5424020" progId="Word.Picture.8">
                  <p:embed/>
                </p:oleObj>
              </mc:Choice>
              <mc:Fallback>
                <p:oleObj name="Picture" r:id="rId3" imgW="2738636" imgH="542402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175" y="1196975"/>
                        <a:ext cx="2563813" cy="48958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884" name="Text Box 4">
            <a:extLst>
              <a:ext uri="{FF2B5EF4-FFF2-40B4-BE49-F238E27FC236}">
                <a16:creationId xmlns:a16="http://schemas.microsoft.com/office/drawing/2014/main" id="{DAD164B1-2AC2-44B6-88B4-A6A739FC106B}"/>
              </a:ext>
            </a:extLst>
          </p:cNvPr>
          <p:cNvSpPr txBox="1">
            <a:spLocks noChangeArrowheads="1"/>
          </p:cNvSpPr>
          <p:nvPr/>
        </p:nvSpPr>
        <p:spPr bwMode="auto">
          <a:xfrm>
            <a:off x="990600" y="4800600"/>
            <a:ext cx="457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Times New Roman" panose="02020603050405020304" pitchFamily="18" charset="0"/>
              </a:rPr>
              <a:t>然后根据总误差计算各层的误差信号并调整权值。</a:t>
            </a:r>
          </a:p>
        </p:txBody>
      </p:sp>
      <p:grpSp>
        <p:nvGrpSpPr>
          <p:cNvPr id="2" name="Group 5">
            <a:extLst>
              <a:ext uri="{FF2B5EF4-FFF2-40B4-BE49-F238E27FC236}">
                <a16:creationId xmlns:a16="http://schemas.microsoft.com/office/drawing/2014/main" id="{69DD5308-C856-48B3-A741-E7FEBDAC8BA6}"/>
              </a:ext>
            </a:extLst>
          </p:cNvPr>
          <p:cNvGrpSpPr>
            <a:grpSpLocks/>
          </p:cNvGrpSpPr>
          <p:nvPr/>
        </p:nvGrpSpPr>
        <p:grpSpPr bwMode="auto">
          <a:xfrm>
            <a:off x="1066800" y="1600200"/>
            <a:ext cx="4419600" cy="2651125"/>
            <a:chOff x="672" y="1008"/>
            <a:chExt cx="2784" cy="1670"/>
          </a:xfrm>
        </p:grpSpPr>
        <p:graphicFrame>
          <p:nvGraphicFramePr>
            <p:cNvPr id="103433" name="Object 6">
              <a:extLst>
                <a:ext uri="{FF2B5EF4-FFF2-40B4-BE49-F238E27FC236}">
                  <a16:creationId xmlns:a16="http://schemas.microsoft.com/office/drawing/2014/main" id="{5588855A-FF82-453C-B72A-F6C58741F02F}"/>
                </a:ext>
              </a:extLst>
            </p:cNvPr>
            <p:cNvGraphicFramePr>
              <a:graphicFrameLocks noChangeAspect="1"/>
            </p:cNvGraphicFramePr>
            <p:nvPr/>
          </p:nvGraphicFramePr>
          <p:xfrm>
            <a:off x="864" y="1824"/>
            <a:ext cx="2352" cy="854"/>
          </p:xfrm>
          <a:graphic>
            <a:graphicData uri="http://schemas.openxmlformats.org/presentationml/2006/ole">
              <mc:AlternateContent xmlns:mc="http://schemas.openxmlformats.org/markup-compatibility/2006">
                <mc:Choice xmlns:v="urn:schemas-microsoft-com:vml" Requires="v">
                  <p:oleObj spid="_x0000_s103438" name="公式" r:id="rId5" imgW="1218671" imgH="444307" progId="Equation.3">
                    <p:embed/>
                  </p:oleObj>
                </mc:Choice>
                <mc:Fallback>
                  <p:oleObj name="公式" r:id="rId5" imgW="1218671" imgH="444307"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1824"/>
                          <a:ext cx="2352" cy="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34" name="Text Box 7">
              <a:extLst>
                <a:ext uri="{FF2B5EF4-FFF2-40B4-BE49-F238E27FC236}">
                  <a16:creationId xmlns:a16="http://schemas.microsoft.com/office/drawing/2014/main" id="{E7951210-BF1A-4583-ADB7-5E58DFB82AA4}"/>
                </a:ext>
              </a:extLst>
            </p:cNvPr>
            <p:cNvSpPr txBox="1">
              <a:spLocks noChangeArrowheads="1"/>
            </p:cNvSpPr>
            <p:nvPr/>
          </p:nvSpPr>
          <p:spPr bwMode="auto">
            <a:xfrm>
              <a:off x="672" y="1008"/>
              <a:ext cx="278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just">
                <a:lnSpc>
                  <a:spcPct val="100000"/>
                </a:lnSpc>
                <a:spcBef>
                  <a:spcPct val="0"/>
                </a:spcBef>
                <a:buClrTx/>
                <a:buFontTx/>
                <a:buNone/>
              </a:pPr>
              <a:r>
                <a:rPr kumimoji="1" lang="en-US" altLang="zh-CN" sz="2400">
                  <a:latin typeface="Times New Roman" panose="02020603050405020304" pitchFamily="18" charset="0"/>
                </a:rPr>
                <a:t>      </a:t>
              </a:r>
              <a:r>
                <a:rPr kumimoji="1" lang="zh-CN" altLang="en-US" sz="2400" b="1">
                  <a:latin typeface="Times New Roman" panose="02020603050405020304" pitchFamily="18" charset="0"/>
                </a:rPr>
                <a:t>另一种方法是在所有样本输入之后，计算网络的总误差：</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90884"/>
                                        </p:tgtEl>
                                        <p:attrNameLst>
                                          <p:attrName>style.visibility</p:attrName>
                                        </p:attrNameLst>
                                      </p:cBhvr>
                                      <p:to>
                                        <p:strVal val="visible"/>
                                      </p:to>
                                    </p:set>
                                    <p:anim calcmode="lin" valueType="num">
                                      <p:cBhvr additive="base">
                                        <p:cTn id="12" dur="500" fill="hold"/>
                                        <p:tgtEl>
                                          <p:spTgt spid="890884"/>
                                        </p:tgtEl>
                                        <p:attrNameLst>
                                          <p:attrName>ppt_x</p:attrName>
                                        </p:attrNameLst>
                                      </p:cBhvr>
                                      <p:tavLst>
                                        <p:tav tm="0">
                                          <p:val>
                                            <p:strVal val="#ppt_x"/>
                                          </p:val>
                                        </p:tav>
                                        <p:tav tm="100000">
                                          <p:val>
                                            <p:strVal val="#ppt_x"/>
                                          </p:val>
                                        </p:tav>
                                      </p:tavLst>
                                    </p:anim>
                                    <p:anim calcmode="lin" valueType="num">
                                      <p:cBhvr additive="base">
                                        <p:cTn id="13" dur="500" fill="hold"/>
                                        <p:tgtEl>
                                          <p:spTgt spid="8908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8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3CF0EEFD-C656-4BC3-BDD0-01CFF87C31BB}"/>
              </a:ext>
            </a:extLst>
          </p:cNvPr>
          <p:cNvSpPr>
            <a:spLocks noGrp="1" noChangeArrowheads="1"/>
          </p:cNvSpPr>
          <p:nvPr>
            <p:ph type="title"/>
          </p:nvPr>
        </p:nvSpPr>
        <p:spPr/>
        <p:txBody>
          <a:bodyPr/>
          <a:lstStyle/>
          <a:p>
            <a:pPr fontAlgn="auto">
              <a:spcAft>
                <a:spcPts val="0"/>
              </a:spcAft>
              <a:defRPr/>
            </a:pPr>
            <a:r>
              <a:rPr kumimoji="1" lang="zh-CN" altLang="en-US" b="1" dirty="0">
                <a:solidFill>
                  <a:schemeClr val="accent6"/>
                </a:solidFill>
                <a:latin typeface="黑体" panose="02010609060101010101" pitchFamily="49" charset="-122"/>
                <a:ea typeface="黑体" panose="02010609060101010101" pitchFamily="49" charset="-122"/>
              </a:rPr>
              <a:t>基于</a:t>
            </a:r>
            <a:r>
              <a:rPr kumimoji="1" lang="en-US" altLang="zh-CN" b="1" dirty="0">
                <a:solidFill>
                  <a:schemeClr val="accent6"/>
                </a:solidFill>
                <a:latin typeface="黑体" pitchFamily="49" charset="-122"/>
                <a:ea typeface="黑体" pitchFamily="49" charset="-122"/>
              </a:rPr>
              <a:t>BP</a:t>
            </a:r>
            <a:r>
              <a:rPr kumimoji="1" lang="zh-CN" altLang="en-US" b="1" dirty="0">
                <a:solidFill>
                  <a:schemeClr val="accent6"/>
                </a:solidFill>
                <a:latin typeface="黑体" panose="02010609060101010101" pitchFamily="49" charset="-122"/>
                <a:ea typeface="黑体" panose="02010609060101010101" pitchFamily="49" charset="-122"/>
              </a:rPr>
              <a:t>网络的医疗诊断系统</a:t>
            </a:r>
            <a:endParaRPr kumimoji="1" lang="zh-CN" altLang="en-US" sz="4800" b="1" dirty="0">
              <a:solidFill>
                <a:schemeClr val="accent6"/>
              </a:solidFill>
              <a:latin typeface="黑体" pitchFamily="49" charset="-122"/>
              <a:ea typeface="黑体" pitchFamily="49" charset="-122"/>
            </a:endParaRPr>
          </a:p>
        </p:txBody>
      </p:sp>
      <p:sp>
        <p:nvSpPr>
          <p:cNvPr id="104451" name="日期占位符 1">
            <a:extLst>
              <a:ext uri="{FF2B5EF4-FFF2-40B4-BE49-F238E27FC236}">
                <a16:creationId xmlns:a16="http://schemas.microsoft.com/office/drawing/2014/main" id="{C188F666-9CBB-4857-A1CD-AB64AD9F3D7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673EC86-3578-4ACD-8E26-FB4BDFF4B58C}"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4452" name="页脚占位符 2">
            <a:extLst>
              <a:ext uri="{FF2B5EF4-FFF2-40B4-BE49-F238E27FC236}">
                <a16:creationId xmlns:a16="http://schemas.microsoft.com/office/drawing/2014/main" id="{D5BBA899-04D7-4417-A5D7-D7ED9075A13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4453" name="灯片编号占位符 5">
            <a:extLst>
              <a:ext uri="{FF2B5EF4-FFF2-40B4-BE49-F238E27FC236}">
                <a16:creationId xmlns:a16="http://schemas.microsoft.com/office/drawing/2014/main" id="{6FFFC73F-2767-49ED-ADEF-5251C8BFCBE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B116EA7-D14E-47E6-83AC-D0460B201997}" type="slidenum">
              <a:rPr lang="en-US" altLang="zh-CN" sz="1400" smtClean="0">
                <a:latin typeface="Arial" panose="020B0604020202020204" pitchFamily="34" charset="0"/>
              </a:rPr>
              <a:pPr>
                <a:lnSpc>
                  <a:spcPct val="100000"/>
                </a:lnSpc>
                <a:spcBef>
                  <a:spcPct val="0"/>
                </a:spcBef>
                <a:buClrTx/>
                <a:buFontTx/>
                <a:buNone/>
              </a:pPr>
              <a:t>42</a:t>
            </a:fld>
            <a:endParaRPr lang="en-US" altLang="zh-CN" sz="1400">
              <a:latin typeface="Arial" panose="020B0604020202020204" pitchFamily="34" charset="0"/>
            </a:endParaRPr>
          </a:p>
        </p:txBody>
      </p:sp>
      <p:sp>
        <p:nvSpPr>
          <p:cNvPr id="104454" name="Rectangle 4">
            <a:extLst>
              <a:ext uri="{FF2B5EF4-FFF2-40B4-BE49-F238E27FC236}">
                <a16:creationId xmlns:a16="http://schemas.microsoft.com/office/drawing/2014/main" id="{62CE0AA5-D266-4736-871C-6E0CE5CAE907}"/>
              </a:ext>
            </a:extLst>
          </p:cNvPr>
          <p:cNvSpPr>
            <a:spLocks noChangeArrowheads="1"/>
          </p:cNvSpPr>
          <p:nvPr/>
        </p:nvSpPr>
        <p:spPr bwMode="auto">
          <a:xfrm>
            <a:off x="0" y="1260475"/>
            <a:ext cx="87122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lvl="1">
              <a:lnSpc>
                <a:spcPts val="3000"/>
              </a:lnSpc>
              <a:spcBef>
                <a:spcPct val="20000"/>
              </a:spcBef>
              <a:buClrTx/>
              <a:buSzPct val="95000"/>
              <a:buFontTx/>
              <a:buChar char="–"/>
            </a:pPr>
            <a:r>
              <a:rPr kumimoji="1" lang="zh-CN" altLang="en-US" sz="2000">
                <a:latin typeface="幼圆" panose="02010509060101010101" pitchFamily="49" charset="-122"/>
                <a:ea typeface="幼圆" panose="02010509060101010101" pitchFamily="49" charset="-122"/>
              </a:rPr>
              <a:t>该医疗诊断系统只考虑 </a:t>
            </a:r>
            <a:r>
              <a:rPr kumimoji="1" lang="en-US" altLang="zh-CN" sz="2000">
                <a:latin typeface="幼圆" panose="02010509060101010101" pitchFamily="49" charset="-122"/>
                <a:ea typeface="幼圆" panose="02010509060101010101" pitchFamily="49" charset="-122"/>
              </a:rPr>
              <a:t>6 </a:t>
            </a:r>
            <a:r>
              <a:rPr kumimoji="1" lang="zh-CN" altLang="en-US" sz="2000">
                <a:latin typeface="幼圆" panose="02010509060101010101" pitchFamily="49" charset="-122"/>
                <a:ea typeface="幼圆" panose="02010509060101010101" pitchFamily="49" charset="-122"/>
              </a:rPr>
              <a:t>种症状、</a:t>
            </a:r>
            <a:r>
              <a:rPr kumimoji="1" lang="en-US" altLang="zh-CN" sz="2000">
                <a:latin typeface="幼圆" panose="02010509060101010101" pitchFamily="49" charset="-122"/>
                <a:ea typeface="幼圆" panose="02010509060101010101" pitchFamily="49" charset="-122"/>
              </a:rPr>
              <a:t>2 </a:t>
            </a:r>
            <a:r>
              <a:rPr kumimoji="1" lang="zh-CN" altLang="en-US" sz="2000">
                <a:latin typeface="幼圆" panose="02010509060101010101" pitchFamily="49" charset="-122"/>
                <a:ea typeface="幼圆" panose="02010509060101010101" pitchFamily="49" charset="-122"/>
              </a:rPr>
              <a:t>种疾病、</a:t>
            </a:r>
            <a:r>
              <a:rPr kumimoji="1" lang="en-US" altLang="zh-CN" sz="2000">
                <a:latin typeface="幼圆" panose="02010509060101010101" pitchFamily="49" charset="-122"/>
                <a:ea typeface="幼圆" panose="02010509060101010101" pitchFamily="49" charset="-122"/>
              </a:rPr>
              <a:t>3</a:t>
            </a:r>
            <a:r>
              <a:rPr kumimoji="1" lang="zh-CN" altLang="en-US" sz="2000">
                <a:latin typeface="幼圆" panose="02010509060101010101" pitchFamily="49" charset="-122"/>
                <a:ea typeface="幼圆" panose="02010509060101010101" pitchFamily="49" charset="-122"/>
              </a:rPr>
              <a:t>种治疗方案</a:t>
            </a:r>
          </a:p>
          <a:p>
            <a:pPr lvl="2">
              <a:lnSpc>
                <a:spcPts val="3000"/>
              </a:lnSpc>
              <a:spcBef>
                <a:spcPct val="20000"/>
              </a:spcBef>
              <a:buClrTx/>
              <a:buFontTx/>
              <a:buChar char="•"/>
            </a:pPr>
            <a:r>
              <a:rPr kumimoji="1" lang="zh-CN" altLang="en-US" sz="2000">
                <a:latin typeface="幼圆" panose="02010509060101010101" pitchFamily="49" charset="-122"/>
                <a:ea typeface="幼圆" panose="02010509060101010101" pitchFamily="49" charset="-122"/>
              </a:rPr>
              <a:t>症状：对每一症状采集三种信息 </a:t>
            </a:r>
            <a:r>
              <a:rPr kumimoji="1" lang="en-US" altLang="zh-CN" sz="2000">
                <a:latin typeface="幼圆" panose="02010509060101010101" pitchFamily="49" charset="-122"/>
                <a:ea typeface="幼圆" panose="02010509060101010101" pitchFamily="49" charset="-122"/>
              </a:rPr>
              <a:t>— </a:t>
            </a:r>
            <a:r>
              <a:rPr kumimoji="1" lang="zh-CN" altLang="en-US" sz="2000">
                <a:latin typeface="幼圆" panose="02010509060101010101" pitchFamily="49" charset="-122"/>
                <a:ea typeface="幼圆" panose="02010509060101010101" pitchFamily="49" charset="-122"/>
              </a:rPr>
              <a:t>有（</a:t>
            </a:r>
            <a:r>
              <a:rPr kumimoji="1" lang="en-US" altLang="zh-CN" sz="2000">
                <a:latin typeface="幼圆" panose="02010509060101010101" pitchFamily="49" charset="-122"/>
                <a:ea typeface="幼圆" panose="02010509060101010101" pitchFamily="49" charset="-122"/>
              </a:rPr>
              <a:t>1</a:t>
            </a:r>
            <a:r>
              <a:rPr kumimoji="1" lang="zh-CN" altLang="en-US" sz="2000">
                <a:latin typeface="幼圆" panose="02010509060101010101" pitchFamily="49" charset="-122"/>
                <a:ea typeface="幼圆" panose="02010509060101010101" pitchFamily="49" charset="-122"/>
              </a:rPr>
              <a:t>）、无（</a:t>
            </a:r>
            <a:r>
              <a:rPr kumimoji="1" lang="en-US" altLang="zh-CN" sz="2000">
                <a:latin typeface="幼圆" panose="02010509060101010101" pitchFamily="49" charset="-122"/>
                <a:ea typeface="幼圆" panose="02010509060101010101" pitchFamily="49" charset="-122"/>
              </a:rPr>
              <a:t>-1</a:t>
            </a:r>
            <a:r>
              <a:rPr kumimoji="1" lang="zh-CN" altLang="en-US" sz="2000">
                <a:latin typeface="幼圆" panose="02010509060101010101" pitchFamily="49" charset="-122"/>
                <a:ea typeface="幼圆" panose="02010509060101010101" pitchFamily="49" charset="-122"/>
              </a:rPr>
              <a:t>）、没有记录（</a:t>
            </a:r>
            <a:r>
              <a:rPr kumimoji="1" lang="en-US" altLang="zh-CN" sz="2000">
                <a:latin typeface="幼圆" panose="02010509060101010101" pitchFamily="49" charset="-122"/>
                <a:ea typeface="幼圆" panose="02010509060101010101" pitchFamily="49" charset="-122"/>
              </a:rPr>
              <a:t>0</a:t>
            </a:r>
            <a:r>
              <a:rPr kumimoji="1" lang="zh-CN" altLang="en-US" sz="2000">
                <a:latin typeface="幼圆" panose="02010509060101010101" pitchFamily="49" charset="-122"/>
                <a:ea typeface="幼圆" panose="02010509060101010101" pitchFamily="49" charset="-122"/>
              </a:rPr>
              <a:t>）</a:t>
            </a:r>
          </a:p>
          <a:p>
            <a:pPr lvl="2">
              <a:lnSpc>
                <a:spcPts val="3000"/>
              </a:lnSpc>
              <a:spcBef>
                <a:spcPct val="20000"/>
              </a:spcBef>
              <a:buClrTx/>
              <a:buFontTx/>
              <a:buChar char="•"/>
            </a:pPr>
            <a:r>
              <a:rPr kumimoji="1" lang="zh-CN" altLang="en-US" sz="2000">
                <a:latin typeface="幼圆" panose="02010509060101010101" pitchFamily="49" charset="-122"/>
                <a:ea typeface="幼圆" panose="02010509060101010101" pitchFamily="49" charset="-122"/>
              </a:rPr>
              <a:t>疾病：对每一疾病采集三种信息 </a:t>
            </a:r>
            <a:r>
              <a:rPr kumimoji="1" lang="en-US" altLang="zh-CN" sz="2000">
                <a:latin typeface="幼圆" panose="02010509060101010101" pitchFamily="49" charset="-122"/>
                <a:ea typeface="幼圆" panose="02010509060101010101" pitchFamily="49" charset="-122"/>
              </a:rPr>
              <a:t>— </a:t>
            </a:r>
            <a:r>
              <a:rPr kumimoji="1" lang="zh-CN" altLang="en-US" sz="2000">
                <a:latin typeface="幼圆" panose="02010509060101010101" pitchFamily="49" charset="-122"/>
                <a:ea typeface="幼圆" panose="02010509060101010101" pitchFamily="49" charset="-122"/>
              </a:rPr>
              <a:t>有（</a:t>
            </a:r>
            <a:r>
              <a:rPr kumimoji="1" lang="en-US" altLang="zh-CN" sz="2000">
                <a:latin typeface="幼圆" panose="02010509060101010101" pitchFamily="49" charset="-122"/>
                <a:ea typeface="幼圆" panose="02010509060101010101" pitchFamily="49" charset="-122"/>
              </a:rPr>
              <a:t>1</a:t>
            </a:r>
            <a:r>
              <a:rPr kumimoji="1" lang="zh-CN" altLang="en-US" sz="2000">
                <a:latin typeface="幼圆" panose="02010509060101010101" pitchFamily="49" charset="-122"/>
                <a:ea typeface="幼圆" panose="02010509060101010101" pitchFamily="49" charset="-122"/>
              </a:rPr>
              <a:t>）、无（</a:t>
            </a:r>
            <a:r>
              <a:rPr kumimoji="1" lang="en-US" altLang="zh-CN" sz="2000">
                <a:latin typeface="幼圆" panose="02010509060101010101" pitchFamily="49" charset="-122"/>
                <a:ea typeface="幼圆" panose="02010509060101010101" pitchFamily="49" charset="-122"/>
              </a:rPr>
              <a:t>-1</a:t>
            </a:r>
            <a:r>
              <a:rPr kumimoji="1" lang="zh-CN" altLang="en-US" sz="2000">
                <a:latin typeface="幼圆" panose="02010509060101010101" pitchFamily="49" charset="-122"/>
                <a:ea typeface="幼圆" panose="02010509060101010101" pitchFamily="49" charset="-122"/>
              </a:rPr>
              <a:t>）、没有记录（</a:t>
            </a:r>
            <a:r>
              <a:rPr kumimoji="1" lang="en-US" altLang="zh-CN" sz="2000">
                <a:latin typeface="幼圆" panose="02010509060101010101" pitchFamily="49" charset="-122"/>
                <a:ea typeface="幼圆" panose="02010509060101010101" pitchFamily="49" charset="-122"/>
              </a:rPr>
              <a:t>0</a:t>
            </a:r>
            <a:r>
              <a:rPr kumimoji="1" lang="zh-CN" altLang="en-US" sz="2000">
                <a:latin typeface="幼圆" panose="02010509060101010101" pitchFamily="49" charset="-122"/>
                <a:ea typeface="幼圆" panose="02010509060101010101" pitchFamily="49" charset="-122"/>
              </a:rPr>
              <a:t>）</a:t>
            </a:r>
          </a:p>
          <a:p>
            <a:pPr lvl="2">
              <a:lnSpc>
                <a:spcPts val="3000"/>
              </a:lnSpc>
              <a:spcBef>
                <a:spcPct val="20000"/>
              </a:spcBef>
              <a:buClrTx/>
              <a:buFontTx/>
              <a:buChar char="•"/>
            </a:pPr>
            <a:r>
              <a:rPr kumimoji="1" lang="zh-CN" altLang="en-US" sz="2000">
                <a:latin typeface="幼圆" panose="02010509060101010101" pitchFamily="49" charset="-122"/>
                <a:ea typeface="幼圆" panose="02010509060101010101" pitchFamily="49" charset="-122"/>
              </a:rPr>
              <a:t>治疗方案：对每一治疗方案采集两种信息 </a:t>
            </a:r>
            <a:r>
              <a:rPr kumimoji="1" lang="en-US" altLang="zh-CN" sz="2000">
                <a:latin typeface="幼圆" panose="02010509060101010101" pitchFamily="49" charset="-122"/>
                <a:ea typeface="幼圆" panose="02010509060101010101" pitchFamily="49" charset="-122"/>
              </a:rPr>
              <a:t>— </a:t>
            </a:r>
            <a:r>
              <a:rPr kumimoji="1" lang="zh-CN" altLang="en-US" sz="2000">
                <a:latin typeface="幼圆" panose="02010509060101010101" pitchFamily="49" charset="-122"/>
                <a:ea typeface="幼圆" panose="02010509060101010101" pitchFamily="49" charset="-122"/>
              </a:rPr>
              <a:t>是、否</a:t>
            </a:r>
          </a:p>
          <a:p>
            <a:pPr lvl="1">
              <a:lnSpc>
                <a:spcPts val="3000"/>
              </a:lnSpc>
              <a:spcBef>
                <a:spcPct val="20000"/>
              </a:spcBef>
              <a:buClrTx/>
              <a:buSzPct val="95000"/>
              <a:buFontTx/>
              <a:buChar char="–"/>
            </a:pPr>
            <a:r>
              <a:rPr kumimoji="1" lang="zh-CN" altLang="en-US" sz="2000">
                <a:latin typeface="幼圆" panose="02010509060101010101" pitchFamily="49" charset="-122"/>
                <a:ea typeface="幼圆" panose="02010509060101010101" pitchFamily="49" charset="-122"/>
              </a:rPr>
              <a:t>每个病人的信息构成一个训练样例，用一批训练样例对网络进行训练（</a:t>
            </a:r>
            <a:r>
              <a:rPr kumimoji="1" lang="en-US" altLang="zh-CN" sz="2000">
                <a:latin typeface="幼圆" panose="02010509060101010101" pitchFamily="49" charset="-122"/>
                <a:ea typeface="幼圆" panose="02010509060101010101" pitchFamily="49" charset="-122"/>
              </a:rPr>
              <a:t>BP</a:t>
            </a:r>
            <a:r>
              <a:rPr kumimoji="1" lang="zh-CN" altLang="en-US" sz="2000">
                <a:latin typeface="幼圆" panose="02010509060101010101" pitchFamily="49" charset="-122"/>
                <a:ea typeface="幼圆" panose="02010509060101010101" pitchFamily="49" charset="-122"/>
              </a:rPr>
              <a:t>算法），假设得到的是如图所示的神经网络</a:t>
            </a:r>
          </a:p>
          <a:p>
            <a:pPr lvl="2">
              <a:lnSpc>
                <a:spcPts val="3000"/>
              </a:lnSpc>
              <a:spcBef>
                <a:spcPct val="20000"/>
              </a:spcBef>
              <a:buClrTx/>
              <a:buFontTx/>
              <a:buChar char="•"/>
            </a:pPr>
            <a:r>
              <a:rPr kumimoji="1" lang="en-US" altLang="zh-CN" sz="2000">
                <a:latin typeface="幼圆" panose="02010509060101010101" pitchFamily="49" charset="-122"/>
                <a:ea typeface="幼圆" panose="02010509060101010101" pitchFamily="49" charset="-122"/>
              </a:rPr>
              <a:t>x1 - x6 </a:t>
            </a:r>
            <a:r>
              <a:rPr kumimoji="1" lang="zh-CN" altLang="en-US" sz="2000">
                <a:latin typeface="幼圆" panose="02010509060101010101" pitchFamily="49" charset="-122"/>
                <a:ea typeface="幼圆" panose="02010509060101010101" pitchFamily="49" charset="-122"/>
              </a:rPr>
              <a:t>为症状（输入）</a:t>
            </a:r>
          </a:p>
          <a:p>
            <a:pPr lvl="2">
              <a:lnSpc>
                <a:spcPts val="3000"/>
              </a:lnSpc>
              <a:spcBef>
                <a:spcPct val="20000"/>
              </a:spcBef>
              <a:buClrTx/>
              <a:buFontTx/>
              <a:buChar char="•"/>
            </a:pPr>
            <a:r>
              <a:rPr kumimoji="1" lang="en-US" altLang="zh-CN" sz="2000">
                <a:latin typeface="幼圆" panose="02010509060101010101" pitchFamily="49" charset="-122"/>
                <a:ea typeface="幼圆" panose="02010509060101010101" pitchFamily="49" charset="-122"/>
              </a:rPr>
              <a:t>x7,x8 </a:t>
            </a:r>
            <a:r>
              <a:rPr kumimoji="1" lang="zh-CN" altLang="en-US" sz="2000">
                <a:latin typeface="幼圆" panose="02010509060101010101" pitchFamily="49" charset="-122"/>
                <a:ea typeface="幼圆" panose="02010509060101010101" pitchFamily="49" charset="-122"/>
              </a:rPr>
              <a:t>为疾病名</a:t>
            </a:r>
          </a:p>
          <a:p>
            <a:pPr lvl="2">
              <a:lnSpc>
                <a:spcPts val="3000"/>
              </a:lnSpc>
              <a:spcBef>
                <a:spcPct val="20000"/>
              </a:spcBef>
              <a:buClrTx/>
              <a:buFontTx/>
              <a:buChar char="•"/>
            </a:pPr>
            <a:r>
              <a:rPr kumimoji="1" lang="en-US" altLang="zh-CN" sz="2000">
                <a:latin typeface="幼圆" panose="02010509060101010101" pitchFamily="49" charset="-122"/>
                <a:ea typeface="幼圆" panose="02010509060101010101" pitchFamily="49" charset="-122"/>
              </a:rPr>
              <a:t>x9,x10,x11 </a:t>
            </a:r>
            <a:r>
              <a:rPr kumimoji="1" lang="zh-CN" altLang="en-US" sz="2000">
                <a:latin typeface="幼圆" panose="02010509060101010101" pitchFamily="49" charset="-122"/>
                <a:ea typeface="幼圆" panose="02010509060101010101" pitchFamily="49" charset="-122"/>
              </a:rPr>
              <a:t>为治疗方案（输出）</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CF6772A5-6F6B-457C-A230-63242930017A}"/>
              </a:ext>
            </a:extLst>
          </p:cNvPr>
          <p:cNvSpPr>
            <a:spLocks noGrp="1" noChangeArrowheads="1"/>
          </p:cNvSpPr>
          <p:nvPr>
            <p:ph type="title"/>
          </p:nvPr>
        </p:nvSpPr>
        <p:spPr/>
        <p:txBody>
          <a:bodyPr/>
          <a:lstStyle/>
          <a:p>
            <a:pPr fontAlgn="auto">
              <a:spcAft>
                <a:spcPts val="0"/>
              </a:spcAft>
              <a:defRPr/>
            </a:pPr>
            <a:r>
              <a:rPr kumimoji="1" lang="zh-CN" altLang="en-US" b="1" dirty="0">
                <a:solidFill>
                  <a:schemeClr val="accent6"/>
                </a:solidFill>
                <a:latin typeface="黑体" panose="02010609060101010101" pitchFamily="49" charset="-122"/>
                <a:ea typeface="黑体" panose="02010609060101010101" pitchFamily="49" charset="-122"/>
              </a:rPr>
              <a:t>基于</a:t>
            </a:r>
            <a:r>
              <a:rPr kumimoji="1" lang="en-US" altLang="zh-CN" b="1" dirty="0">
                <a:solidFill>
                  <a:schemeClr val="accent6"/>
                </a:solidFill>
                <a:latin typeface="黑体" pitchFamily="49" charset="-122"/>
                <a:ea typeface="黑体" pitchFamily="49" charset="-122"/>
              </a:rPr>
              <a:t>BP</a:t>
            </a:r>
            <a:r>
              <a:rPr kumimoji="1" lang="zh-CN" altLang="en-US" b="1" dirty="0">
                <a:solidFill>
                  <a:schemeClr val="accent6"/>
                </a:solidFill>
                <a:latin typeface="黑体" panose="02010609060101010101" pitchFamily="49" charset="-122"/>
                <a:ea typeface="黑体" panose="02010609060101010101" pitchFamily="49" charset="-122"/>
              </a:rPr>
              <a:t>网络的医疗诊断系统</a:t>
            </a:r>
            <a:endParaRPr kumimoji="1" lang="zh-CN" altLang="en-US" sz="4800" b="1" dirty="0">
              <a:solidFill>
                <a:schemeClr val="accent6"/>
              </a:solidFill>
              <a:latin typeface="黑体" pitchFamily="49" charset="-122"/>
              <a:ea typeface="黑体" pitchFamily="49" charset="-122"/>
            </a:endParaRPr>
          </a:p>
        </p:txBody>
      </p:sp>
      <p:sp>
        <p:nvSpPr>
          <p:cNvPr id="105475" name="日期占位符 1">
            <a:extLst>
              <a:ext uri="{FF2B5EF4-FFF2-40B4-BE49-F238E27FC236}">
                <a16:creationId xmlns:a16="http://schemas.microsoft.com/office/drawing/2014/main" id="{1526872B-5188-4E49-AAB6-4A58A6EEEDE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8A50DAF-D0AF-4202-9131-11E15BFDB2D1}"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5476" name="页脚占位符 2">
            <a:extLst>
              <a:ext uri="{FF2B5EF4-FFF2-40B4-BE49-F238E27FC236}">
                <a16:creationId xmlns:a16="http://schemas.microsoft.com/office/drawing/2014/main" id="{61E3BAAD-62CE-4DA2-A0E6-EEC5FE64F52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5477" name="灯片编号占位符 5">
            <a:extLst>
              <a:ext uri="{FF2B5EF4-FFF2-40B4-BE49-F238E27FC236}">
                <a16:creationId xmlns:a16="http://schemas.microsoft.com/office/drawing/2014/main" id="{DCF830BB-D136-4764-8047-665CC3FFDC9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8271450-C2BA-476A-898D-E78BD8B09259}" type="slidenum">
              <a:rPr lang="en-US" altLang="zh-CN" sz="1400" smtClean="0">
                <a:latin typeface="Arial" panose="020B0604020202020204" pitchFamily="34" charset="0"/>
              </a:rPr>
              <a:pPr>
                <a:lnSpc>
                  <a:spcPct val="100000"/>
                </a:lnSpc>
                <a:spcBef>
                  <a:spcPct val="0"/>
                </a:spcBef>
                <a:buClrTx/>
                <a:buFontTx/>
                <a:buNone/>
              </a:pPr>
              <a:t>43</a:t>
            </a:fld>
            <a:endParaRPr lang="en-US" altLang="zh-CN" sz="1400">
              <a:latin typeface="Arial" panose="020B0604020202020204" pitchFamily="34" charset="0"/>
            </a:endParaRPr>
          </a:p>
        </p:txBody>
      </p:sp>
      <p:pic>
        <p:nvPicPr>
          <p:cNvPr id="105478" name="Picture 1028">
            <a:extLst>
              <a:ext uri="{FF2B5EF4-FFF2-40B4-BE49-F238E27FC236}">
                <a16:creationId xmlns:a16="http://schemas.microsoft.com/office/drawing/2014/main" id="{02E58FB4-DD84-465C-9CCD-EC0ADDBEE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24000"/>
            <a:ext cx="7315200" cy="394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9" name="Rectangle 8">
            <a:extLst>
              <a:ext uri="{FF2B5EF4-FFF2-40B4-BE49-F238E27FC236}">
                <a16:creationId xmlns:a16="http://schemas.microsoft.com/office/drawing/2014/main" id="{3A563593-EECE-43FA-ABB8-9F549414CD87}"/>
              </a:ext>
            </a:extLst>
          </p:cNvPr>
          <p:cNvSpPr>
            <a:spLocks noGrp="1" noChangeArrowheads="1"/>
          </p:cNvSpPr>
          <p:nvPr>
            <p:ph type="title"/>
          </p:nvPr>
        </p:nvSpPr>
        <p:spPr>
          <a:xfrm>
            <a:off x="395288" y="-242888"/>
            <a:ext cx="7543800" cy="1295401"/>
          </a:xfrm>
        </p:spPr>
        <p:txBody>
          <a:bodyPr/>
          <a:lstStyle/>
          <a:p>
            <a:pPr fontAlgn="auto">
              <a:spcAft>
                <a:spcPts val="0"/>
              </a:spcAft>
              <a:defRPr/>
            </a:pPr>
            <a:r>
              <a:rPr kumimoji="1" lang="en-US" altLang="zh-CN" b="1">
                <a:solidFill>
                  <a:srgbClr val="0033CC"/>
                </a:solidFill>
                <a:latin typeface="黑体" panose="02010609060101010101" pitchFamily="49" charset="-122"/>
                <a:ea typeface="黑体" panose="02010609060101010101" pitchFamily="49" charset="-122"/>
              </a:rPr>
              <a:t>BP</a:t>
            </a:r>
            <a:r>
              <a:rPr kumimoji="1" lang="zh-CN" altLang="en-US" b="1">
                <a:solidFill>
                  <a:srgbClr val="0033CC"/>
                </a:solidFill>
                <a:latin typeface="黑体" panose="02010609060101010101" pitchFamily="49" charset="-122"/>
                <a:ea typeface="黑体" panose="02010609060101010101" pitchFamily="49" charset="-122"/>
              </a:rPr>
              <a:t>算法的改进</a:t>
            </a:r>
          </a:p>
        </p:txBody>
      </p:sp>
      <p:sp>
        <p:nvSpPr>
          <p:cNvPr id="106499" name="日期占位符 2">
            <a:extLst>
              <a:ext uri="{FF2B5EF4-FFF2-40B4-BE49-F238E27FC236}">
                <a16:creationId xmlns:a16="http://schemas.microsoft.com/office/drawing/2014/main" id="{F0646120-63D6-4645-9897-AB39A090F52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B8A8E7B-958B-4248-9ADA-A95E9E1DBF4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6500" name="页脚占位符 1">
            <a:extLst>
              <a:ext uri="{FF2B5EF4-FFF2-40B4-BE49-F238E27FC236}">
                <a16:creationId xmlns:a16="http://schemas.microsoft.com/office/drawing/2014/main" id="{587CEF9B-EBD5-44F4-B4C0-B8B43FAA516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6501" name="灯片编号占位符 4">
            <a:extLst>
              <a:ext uri="{FF2B5EF4-FFF2-40B4-BE49-F238E27FC236}">
                <a16:creationId xmlns:a16="http://schemas.microsoft.com/office/drawing/2014/main" id="{5F4BC295-2AC2-4817-A01A-B566B776282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5EA79CF-D709-484E-9A0D-D3F93C38B77E}" type="slidenum">
              <a:rPr lang="en-US" altLang="zh-CN" sz="1400">
                <a:latin typeface="Arial" panose="020B0604020202020204" pitchFamily="34" charset="0"/>
              </a:rPr>
              <a:pPr>
                <a:lnSpc>
                  <a:spcPct val="100000"/>
                </a:lnSpc>
                <a:spcBef>
                  <a:spcPct val="0"/>
                </a:spcBef>
                <a:buClrTx/>
                <a:buFontTx/>
                <a:buNone/>
              </a:pPr>
              <a:t>44</a:t>
            </a:fld>
            <a:endParaRPr lang="en-US" altLang="zh-CN" sz="1400">
              <a:latin typeface="Arial" panose="020B0604020202020204" pitchFamily="34" charset="0"/>
            </a:endParaRPr>
          </a:p>
        </p:txBody>
      </p:sp>
      <p:sp>
        <p:nvSpPr>
          <p:cNvPr id="902149" name="Text Box 5">
            <a:extLst>
              <a:ext uri="{FF2B5EF4-FFF2-40B4-BE49-F238E27FC236}">
                <a16:creationId xmlns:a16="http://schemas.microsoft.com/office/drawing/2014/main" id="{7DB3B712-D827-48BF-B8BF-D7927E4ABB00}"/>
              </a:ext>
            </a:extLst>
          </p:cNvPr>
          <p:cNvSpPr txBox="1">
            <a:spLocks noChangeArrowheads="1"/>
          </p:cNvSpPr>
          <p:nvPr/>
        </p:nvSpPr>
        <p:spPr bwMode="auto">
          <a:xfrm>
            <a:off x="838200" y="13716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zh-CN" altLang="en-US" sz="2400" b="1">
                <a:latin typeface="幼圆" panose="02010509060101010101" pitchFamily="49" charset="-122"/>
                <a:ea typeface="幼圆" panose="02010509060101010101" pitchFamily="49" charset="-122"/>
              </a:rPr>
              <a:t>标准的</a:t>
            </a:r>
            <a:r>
              <a:rPr kumimoji="1" lang="en-US" altLang="zh-CN" sz="2400" b="1">
                <a:latin typeface="幼圆" panose="02010509060101010101" pitchFamily="49" charset="-122"/>
                <a:ea typeface="幼圆" panose="02010509060101010101" pitchFamily="49" charset="-122"/>
              </a:rPr>
              <a:t>BP</a:t>
            </a:r>
            <a:r>
              <a:rPr kumimoji="1" lang="zh-CN" altLang="en-US" sz="2400" b="1">
                <a:latin typeface="幼圆" panose="02010509060101010101" pitchFamily="49" charset="-122"/>
                <a:ea typeface="幼圆" panose="02010509060101010101" pitchFamily="49" charset="-122"/>
              </a:rPr>
              <a:t>算法在应用中暴露出不少内在的缺陷：</a:t>
            </a:r>
            <a:endParaRPr kumimoji="1" lang="zh-CN" altLang="en-US" sz="2400">
              <a:latin typeface="幼圆" panose="02010509060101010101" pitchFamily="49" charset="-122"/>
              <a:ea typeface="幼圆" panose="02010509060101010101" pitchFamily="49" charset="-122"/>
            </a:endParaRPr>
          </a:p>
        </p:txBody>
      </p:sp>
      <p:sp>
        <p:nvSpPr>
          <p:cNvPr id="902150" name="Text Box 6">
            <a:extLst>
              <a:ext uri="{FF2B5EF4-FFF2-40B4-BE49-F238E27FC236}">
                <a16:creationId xmlns:a16="http://schemas.microsoft.com/office/drawing/2014/main" id="{CF2599F2-5190-448C-A6DB-28DCAE01AF35}"/>
              </a:ext>
            </a:extLst>
          </p:cNvPr>
          <p:cNvSpPr txBox="1">
            <a:spLocks noChangeArrowheads="1"/>
          </p:cNvSpPr>
          <p:nvPr/>
        </p:nvSpPr>
        <p:spPr bwMode="auto">
          <a:xfrm>
            <a:off x="990600" y="2205038"/>
            <a:ext cx="6858000"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just">
              <a:lnSpc>
                <a:spcPct val="150000"/>
              </a:lnSpc>
              <a:spcBef>
                <a:spcPct val="35000"/>
              </a:spcBef>
              <a:buClrTx/>
              <a:buFontTx/>
              <a:buNone/>
            </a:pPr>
            <a:r>
              <a:rPr kumimoji="1" lang="en-US" altLang="zh-CN" sz="2400">
                <a:latin typeface="幼圆" panose="02010509060101010101" pitchFamily="49" charset="-122"/>
                <a:ea typeface="幼圆" panose="02010509060101010101" pitchFamily="49" charset="-122"/>
              </a:rPr>
              <a:t>⑴</a:t>
            </a:r>
            <a:r>
              <a:rPr kumimoji="1" lang="en-US" altLang="zh-CN" sz="2400" b="1">
                <a:latin typeface="幼圆" panose="02010509060101010101" pitchFamily="49" charset="-122"/>
                <a:ea typeface="幼圆" panose="02010509060101010101" pitchFamily="49" charset="-122"/>
              </a:rPr>
              <a:t> </a:t>
            </a:r>
            <a:r>
              <a:rPr kumimoji="1" lang="zh-CN" altLang="en-US" sz="2400">
                <a:latin typeface="幼圆" panose="02010509060101010101" pitchFamily="49" charset="-122"/>
                <a:ea typeface="幼圆" panose="02010509060101010101" pitchFamily="49" charset="-122"/>
              </a:rPr>
              <a:t>易形成局部极小而得不到全局最优；</a:t>
            </a:r>
          </a:p>
          <a:p>
            <a:pPr algn="just">
              <a:lnSpc>
                <a:spcPct val="100000"/>
              </a:lnSpc>
              <a:spcBef>
                <a:spcPct val="35000"/>
              </a:spcBef>
              <a:buClrTx/>
              <a:buFontTx/>
              <a:buNone/>
            </a:pPr>
            <a:r>
              <a:rPr kumimoji="1" lang="zh-CN" altLang="en-US" sz="2400">
                <a:latin typeface="幼圆" panose="02010509060101010101" pitchFamily="49" charset="-122"/>
                <a:ea typeface="幼圆" panose="02010509060101010101" pitchFamily="49" charset="-122"/>
              </a:rPr>
              <a:t>⑵ 训练次数多使得学习效率低，收敛速度慢；</a:t>
            </a:r>
          </a:p>
          <a:p>
            <a:pPr algn="just">
              <a:lnSpc>
                <a:spcPct val="100000"/>
              </a:lnSpc>
              <a:spcBef>
                <a:spcPct val="35000"/>
              </a:spcBef>
              <a:buClrTx/>
              <a:buFontTx/>
              <a:buNone/>
            </a:pPr>
            <a:r>
              <a:rPr kumimoji="1" lang="zh-CN" altLang="en-US" sz="2400">
                <a:latin typeface="幼圆" panose="02010509060101010101" pitchFamily="49" charset="-122"/>
                <a:ea typeface="幼圆" panose="02010509060101010101" pitchFamily="49" charset="-122"/>
              </a:rPr>
              <a:t>⑶ 隐节点的选取缺乏理论指导；</a:t>
            </a:r>
          </a:p>
          <a:p>
            <a:pPr algn="just">
              <a:lnSpc>
                <a:spcPct val="100000"/>
              </a:lnSpc>
              <a:spcBef>
                <a:spcPct val="35000"/>
              </a:spcBef>
              <a:buClrTx/>
              <a:buFontTx/>
              <a:buNone/>
            </a:pPr>
            <a:r>
              <a:rPr kumimoji="1" lang="zh-CN" altLang="en-US" sz="2400">
                <a:latin typeface="幼圆" panose="02010509060101010101" pitchFamily="49" charset="-122"/>
                <a:ea typeface="幼圆" panose="02010509060101010101" pitchFamily="49" charset="-122"/>
              </a:rPr>
              <a:t>⑷ 训练时学习新样本有遗忘旧样本的趋势。</a:t>
            </a:r>
          </a:p>
        </p:txBody>
      </p:sp>
      <p:sp>
        <p:nvSpPr>
          <p:cNvPr id="902151" name="Text Box 7">
            <a:extLst>
              <a:ext uri="{FF2B5EF4-FFF2-40B4-BE49-F238E27FC236}">
                <a16:creationId xmlns:a16="http://schemas.microsoft.com/office/drawing/2014/main" id="{823A0051-3253-49EA-878D-90661A94084F}"/>
              </a:ext>
            </a:extLst>
          </p:cNvPr>
          <p:cNvSpPr txBox="1">
            <a:spLocks noChangeArrowheads="1"/>
          </p:cNvSpPr>
          <p:nvPr/>
        </p:nvSpPr>
        <p:spPr bwMode="auto">
          <a:xfrm>
            <a:off x="838200" y="4572000"/>
            <a:ext cx="75438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spcBef>
                <a:spcPct val="50000"/>
              </a:spcBef>
              <a:buClrTx/>
              <a:buFontTx/>
              <a:buNone/>
            </a:pPr>
            <a:r>
              <a:rPr kumimoji="1" lang="zh-CN" altLang="en-US" sz="2400">
                <a:latin typeface="幼圆" panose="02010509060101010101" pitchFamily="49" charset="-122"/>
                <a:ea typeface="幼圆" panose="02010509060101010101" pitchFamily="49" charset="-122"/>
              </a:rPr>
              <a:t>针对上述问题，国内外已提出不少有效的改进算法，下面仅介绍其中</a:t>
            </a:r>
            <a:r>
              <a:rPr kumimoji="1" lang="en-US" altLang="zh-CN" sz="2400">
                <a:latin typeface="幼圆" panose="02010509060101010101" pitchFamily="49" charset="-122"/>
                <a:ea typeface="幼圆" panose="02010509060101010101" pitchFamily="49" charset="-122"/>
              </a:rPr>
              <a:t>3</a:t>
            </a:r>
            <a:r>
              <a:rPr kumimoji="1" lang="zh-CN" altLang="en-US" sz="2400">
                <a:latin typeface="幼圆" panose="02010509060101010101" pitchFamily="49" charset="-122"/>
                <a:ea typeface="幼圆" panose="02010509060101010101" pitchFamily="49" charset="-122"/>
              </a:rPr>
              <a:t>种较常用的方法。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2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902150">
                                            <p:txEl>
                                              <p:pRg st="0" end="0"/>
                                            </p:txEl>
                                          </p:spTgt>
                                        </p:tgtEl>
                                        <p:attrNameLst>
                                          <p:attrName>style.visibility</p:attrName>
                                        </p:attrNameLst>
                                      </p:cBhvr>
                                      <p:to>
                                        <p:strVal val="visible"/>
                                      </p:to>
                                    </p:set>
                                    <p:anim calcmode="lin" valueType="num">
                                      <p:cBhvr additive="base">
                                        <p:cTn id="11" dur="500" fill="hold"/>
                                        <p:tgtEl>
                                          <p:spTgt spid="902150">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0215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CARBRAKE.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902150">
                                            <p:txEl>
                                              <p:pRg st="1" end="1"/>
                                            </p:txEl>
                                          </p:spTgt>
                                        </p:tgtEl>
                                        <p:attrNameLst>
                                          <p:attrName>style.visibility</p:attrName>
                                        </p:attrNameLst>
                                      </p:cBhvr>
                                      <p:to>
                                        <p:strVal val="visible"/>
                                      </p:to>
                                    </p:set>
                                    <p:anim calcmode="lin" valueType="num">
                                      <p:cBhvr additive="base">
                                        <p:cTn id="17" dur="500" fill="hold"/>
                                        <p:tgtEl>
                                          <p:spTgt spid="902150">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90215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3" name="CARBRAKE.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02150">
                                            <p:txEl>
                                              <p:pRg st="2" end="2"/>
                                            </p:txEl>
                                          </p:spTgt>
                                        </p:tgtEl>
                                        <p:attrNameLst>
                                          <p:attrName>style.visibility</p:attrName>
                                        </p:attrNameLst>
                                      </p:cBhvr>
                                      <p:to>
                                        <p:strVal val="visible"/>
                                      </p:to>
                                    </p:set>
                                    <p:anim calcmode="lin" valueType="num">
                                      <p:cBhvr additive="base">
                                        <p:cTn id="23" dur="500" fill="hold"/>
                                        <p:tgtEl>
                                          <p:spTgt spid="902150">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902150">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CARBRAKE.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902150">
                                            <p:txEl>
                                              <p:pRg st="3" end="3"/>
                                            </p:txEl>
                                          </p:spTgt>
                                        </p:tgtEl>
                                        <p:attrNameLst>
                                          <p:attrName>style.visibility</p:attrName>
                                        </p:attrNameLst>
                                      </p:cBhvr>
                                      <p:to>
                                        <p:strVal val="visible"/>
                                      </p:to>
                                    </p:set>
                                    <p:anim calcmode="lin" valueType="num">
                                      <p:cBhvr additive="base">
                                        <p:cTn id="29" dur="500" fill="hold"/>
                                        <p:tgtEl>
                                          <p:spTgt spid="902150">
                                            <p:txEl>
                                              <p:pRg st="3" end="3"/>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90215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3" name="CARBRAKE.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902151">
                                            <p:txEl>
                                              <p:pRg st="0" end="0"/>
                                            </p:txEl>
                                          </p:spTgt>
                                        </p:tgtEl>
                                        <p:attrNameLst>
                                          <p:attrName>style.visibility</p:attrName>
                                        </p:attrNameLst>
                                      </p:cBhvr>
                                      <p:to>
                                        <p:strVal val="visible"/>
                                      </p:to>
                                    </p:set>
                                    <p:animEffect transition="in" filter="wipe(up)">
                                      <p:cBhvr>
                                        <p:cTn id="35" dur="75"/>
                                        <p:tgtEl>
                                          <p:spTgt spid="902151">
                                            <p:txEl>
                                              <p:pRg st="0" end="0"/>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49" grpId="0" autoUpdateAnimBg="0"/>
      <p:bldP spid="902150" grpId="0" build="p" autoUpdateAnimBg="0"/>
      <p:bldP spid="90215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Rectangle 11">
            <a:extLst>
              <a:ext uri="{FF2B5EF4-FFF2-40B4-BE49-F238E27FC236}">
                <a16:creationId xmlns:a16="http://schemas.microsoft.com/office/drawing/2014/main" id="{810D735E-8CF1-4E04-BE61-7D82F39A687E}"/>
              </a:ext>
            </a:extLst>
          </p:cNvPr>
          <p:cNvSpPr>
            <a:spLocks noGrp="1" noChangeArrowheads="1"/>
          </p:cNvSpPr>
          <p:nvPr>
            <p:ph type="title"/>
          </p:nvPr>
        </p:nvSpPr>
        <p:spPr>
          <a:xfrm>
            <a:off x="714375" y="0"/>
            <a:ext cx="7543800" cy="1295400"/>
          </a:xfrm>
        </p:spPr>
        <p:txBody>
          <a:bodyPr/>
          <a:lstStyle/>
          <a:p>
            <a:pPr fontAlgn="auto">
              <a:spcAft>
                <a:spcPts val="0"/>
              </a:spcAft>
              <a:defRPr/>
            </a:pPr>
            <a:r>
              <a:rPr kumimoji="1" lang="zh-CN" altLang="en-US" b="1" dirty="0">
                <a:solidFill>
                  <a:schemeClr val="accent6"/>
                </a:solidFill>
                <a:latin typeface="黑体" panose="02010609060101010101" pitchFamily="49" charset="-122"/>
                <a:ea typeface="黑体" panose="02010609060101010101" pitchFamily="49" charset="-122"/>
              </a:rPr>
              <a:t>标准</a:t>
            </a:r>
            <a:r>
              <a:rPr kumimoji="1" lang="en-US" altLang="zh-CN" b="1" dirty="0">
                <a:solidFill>
                  <a:schemeClr val="accent6"/>
                </a:solidFill>
                <a:latin typeface="黑体" panose="02010609060101010101" pitchFamily="49" charset="-122"/>
                <a:ea typeface="黑体" panose="02010609060101010101" pitchFamily="49" charset="-122"/>
              </a:rPr>
              <a:t>BP</a:t>
            </a:r>
            <a:r>
              <a:rPr kumimoji="1" lang="zh-CN" altLang="en-US" b="1" dirty="0">
                <a:solidFill>
                  <a:schemeClr val="accent6"/>
                </a:solidFill>
                <a:latin typeface="黑体" panose="02010609060101010101" pitchFamily="49" charset="-122"/>
                <a:ea typeface="黑体" panose="02010609060101010101" pitchFamily="49" charset="-122"/>
              </a:rPr>
              <a:t>算法的改进</a:t>
            </a:r>
          </a:p>
        </p:txBody>
      </p:sp>
      <p:sp>
        <p:nvSpPr>
          <p:cNvPr id="108547" name="日期占位符 2">
            <a:extLst>
              <a:ext uri="{FF2B5EF4-FFF2-40B4-BE49-F238E27FC236}">
                <a16:creationId xmlns:a16="http://schemas.microsoft.com/office/drawing/2014/main" id="{947BEEDB-0ADB-4450-9060-9B57E79884F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3C5BD1C-C195-43F8-9272-364FA67A6C11}"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08548" name="页脚占位符 2">
            <a:extLst>
              <a:ext uri="{FF2B5EF4-FFF2-40B4-BE49-F238E27FC236}">
                <a16:creationId xmlns:a16="http://schemas.microsoft.com/office/drawing/2014/main" id="{030640C9-C1B2-4D24-AC08-7C1CBB8214E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08549" name="灯片编号占位符 4">
            <a:extLst>
              <a:ext uri="{FF2B5EF4-FFF2-40B4-BE49-F238E27FC236}">
                <a16:creationId xmlns:a16="http://schemas.microsoft.com/office/drawing/2014/main" id="{D266CE4F-318D-49D6-926A-79E15895AB3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AD449AC-3290-4D42-8240-AFB49D5F4608}" type="slidenum">
              <a:rPr lang="en-US" altLang="zh-CN" sz="1400">
                <a:latin typeface="Arial" panose="020B0604020202020204" pitchFamily="34" charset="0"/>
              </a:rPr>
              <a:pPr>
                <a:lnSpc>
                  <a:spcPct val="100000"/>
                </a:lnSpc>
                <a:spcBef>
                  <a:spcPct val="0"/>
                </a:spcBef>
                <a:buClrTx/>
                <a:buFontTx/>
                <a:buNone/>
              </a:pPr>
              <a:t>45</a:t>
            </a:fld>
            <a:endParaRPr lang="en-US" altLang="zh-CN" sz="1400">
              <a:latin typeface="Arial" panose="020B0604020202020204" pitchFamily="34" charset="0"/>
            </a:endParaRPr>
          </a:p>
        </p:txBody>
      </p:sp>
      <p:sp>
        <p:nvSpPr>
          <p:cNvPr id="904197" name="Text Box 5">
            <a:extLst>
              <a:ext uri="{FF2B5EF4-FFF2-40B4-BE49-F238E27FC236}">
                <a16:creationId xmlns:a16="http://schemas.microsoft.com/office/drawing/2014/main" id="{ECB39698-0BDF-4F9C-85E5-CCC7E77AB02E}"/>
              </a:ext>
            </a:extLst>
          </p:cNvPr>
          <p:cNvSpPr txBox="1">
            <a:spLocks noChangeArrowheads="1"/>
          </p:cNvSpPr>
          <p:nvPr/>
        </p:nvSpPr>
        <p:spPr bwMode="auto">
          <a:xfrm>
            <a:off x="1050925" y="1484313"/>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a:solidFill>
                  <a:srgbClr val="AA2A2A"/>
                </a:solidFill>
                <a:latin typeface="幼圆" panose="02010509060101010101" pitchFamily="49" charset="-122"/>
                <a:ea typeface="幼圆" panose="02010509060101010101" pitchFamily="49" charset="-122"/>
              </a:rPr>
              <a:t>1 </a:t>
            </a:r>
            <a:r>
              <a:rPr kumimoji="1" lang="zh-CN" altLang="en-US" sz="2800" b="1">
                <a:solidFill>
                  <a:srgbClr val="AA2A2A"/>
                </a:solidFill>
                <a:latin typeface="幼圆" panose="02010509060101010101" pitchFamily="49" charset="-122"/>
                <a:ea typeface="幼圆" panose="02010509060101010101" pitchFamily="49" charset="-122"/>
              </a:rPr>
              <a:t>增加动量项</a:t>
            </a:r>
            <a:endParaRPr kumimoji="1" lang="zh-CN" altLang="en-US" sz="2800">
              <a:latin typeface="幼圆" panose="02010509060101010101" pitchFamily="49" charset="-122"/>
              <a:ea typeface="幼圆" panose="02010509060101010101" pitchFamily="49" charset="-122"/>
            </a:endParaRPr>
          </a:p>
        </p:txBody>
      </p:sp>
      <p:grpSp>
        <p:nvGrpSpPr>
          <p:cNvPr id="2" name="Group 6">
            <a:extLst>
              <a:ext uri="{FF2B5EF4-FFF2-40B4-BE49-F238E27FC236}">
                <a16:creationId xmlns:a16="http://schemas.microsoft.com/office/drawing/2014/main" id="{04D2B326-58EF-4D5E-8A7A-88F804C9BA27}"/>
              </a:ext>
            </a:extLst>
          </p:cNvPr>
          <p:cNvGrpSpPr>
            <a:grpSpLocks/>
          </p:cNvGrpSpPr>
          <p:nvPr/>
        </p:nvGrpSpPr>
        <p:grpSpPr bwMode="auto">
          <a:xfrm>
            <a:off x="1752600" y="2286000"/>
            <a:ext cx="5334000" cy="914400"/>
            <a:chOff x="1104" y="1440"/>
            <a:chExt cx="3360" cy="576"/>
          </a:xfrm>
        </p:grpSpPr>
        <p:graphicFrame>
          <p:nvGraphicFramePr>
            <p:cNvPr id="108554" name="Object 7">
              <a:extLst>
                <a:ext uri="{FF2B5EF4-FFF2-40B4-BE49-F238E27FC236}">
                  <a16:creationId xmlns:a16="http://schemas.microsoft.com/office/drawing/2014/main" id="{58DE906D-BBC9-4366-82AB-AEAC472A2EA1}"/>
                </a:ext>
              </a:extLst>
            </p:cNvPr>
            <p:cNvGraphicFramePr>
              <a:graphicFrameLocks noChangeAspect="1"/>
            </p:cNvGraphicFramePr>
            <p:nvPr/>
          </p:nvGraphicFramePr>
          <p:xfrm>
            <a:off x="1632" y="1440"/>
            <a:ext cx="2832" cy="288"/>
          </p:xfrm>
          <a:graphic>
            <a:graphicData uri="http://schemas.openxmlformats.org/presentationml/2006/ole">
              <mc:AlternateContent xmlns:mc="http://schemas.openxmlformats.org/markup-compatibility/2006">
                <mc:Choice xmlns:v="urn:schemas-microsoft-com:vml" Requires="v">
                  <p:oleObj spid="_x0000_s108557" name="公式" r:id="rId4" imgW="1714500" imgH="203200" progId="Equation.3">
                    <p:embed/>
                  </p:oleObj>
                </mc:Choice>
                <mc:Fallback>
                  <p:oleObj name="公式" r:id="rId4" imgW="1714500" imgH="203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1440"/>
                          <a:ext cx="28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5" name="Text Box 8">
              <a:extLst>
                <a:ext uri="{FF2B5EF4-FFF2-40B4-BE49-F238E27FC236}">
                  <a16:creationId xmlns:a16="http://schemas.microsoft.com/office/drawing/2014/main" id="{CAB65047-0720-43D1-BA18-1AA39BEB2019}"/>
                </a:ext>
              </a:extLst>
            </p:cNvPr>
            <p:cNvSpPr txBox="1">
              <a:spLocks noChangeArrowheads="1"/>
            </p:cNvSpPr>
            <p:nvPr/>
          </p:nvSpPr>
          <p:spPr bwMode="auto">
            <a:xfrm>
              <a:off x="1104" y="1728"/>
              <a:ext cx="3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i="1">
                  <a:latin typeface="宋体" panose="02010600030101010101" pitchFamily="2" charset="-122"/>
                </a:rPr>
                <a:t>α</a:t>
              </a:r>
              <a:r>
                <a:rPr kumimoji="1" lang="zh-CN" altLang="en-US" sz="2400" b="1">
                  <a:latin typeface="Times New Roman" panose="02020603050405020304" pitchFamily="18" charset="0"/>
                </a:rPr>
                <a:t>为动量系数，一般有</a:t>
              </a:r>
              <a:r>
                <a:rPr kumimoji="1" lang="en-US" altLang="zh-CN" sz="2400" b="1" i="1">
                  <a:latin typeface="宋体" panose="02010600030101010101" pitchFamily="2" charset="-122"/>
                </a:rPr>
                <a:t>α∈</a:t>
              </a:r>
              <a:r>
                <a:rPr kumimoji="1" lang="en-US" altLang="zh-CN" sz="2400" b="1">
                  <a:latin typeface="宋体" panose="02010600030101010101" pitchFamily="2" charset="-122"/>
                </a:rPr>
                <a:t>(</a:t>
              </a:r>
              <a:r>
                <a:rPr kumimoji="1" lang="en-US" altLang="zh-CN" sz="2400" b="1" i="1">
                  <a:latin typeface="宋体" panose="02010600030101010101" pitchFamily="2" charset="-122"/>
                </a:rPr>
                <a:t>0</a:t>
              </a:r>
              <a:r>
                <a:rPr kumimoji="1" lang="zh-CN" altLang="en-US" sz="2400" b="1" i="1">
                  <a:latin typeface="宋体" panose="02010600030101010101" pitchFamily="2" charset="-122"/>
                </a:rPr>
                <a:t>，</a:t>
              </a:r>
              <a:r>
                <a:rPr kumimoji="1" lang="en-US" altLang="zh-CN" sz="2400" b="1" i="1">
                  <a:latin typeface="宋体" panose="02010600030101010101" pitchFamily="2" charset="-122"/>
                </a:rPr>
                <a:t>1</a:t>
              </a:r>
              <a:r>
                <a:rPr kumimoji="1" lang="en-US" altLang="zh-CN" sz="2400" b="1">
                  <a:latin typeface="宋体" panose="02010600030101010101" pitchFamily="2" charset="-122"/>
                </a:rPr>
                <a:t>)</a:t>
              </a:r>
              <a:endParaRPr kumimoji="1" lang="en-US" altLang="zh-CN" sz="2400">
                <a:latin typeface="宋体" panose="02010600030101010101" pitchFamily="2" charset="-122"/>
              </a:endParaRPr>
            </a:p>
          </p:txBody>
        </p:sp>
      </p:grpSp>
      <p:sp>
        <p:nvSpPr>
          <p:cNvPr id="904201" name="Text Box 9">
            <a:extLst>
              <a:ext uri="{FF2B5EF4-FFF2-40B4-BE49-F238E27FC236}">
                <a16:creationId xmlns:a16="http://schemas.microsoft.com/office/drawing/2014/main" id="{85FD2CA1-5199-464D-9931-4466A15B94BB}"/>
              </a:ext>
            </a:extLst>
          </p:cNvPr>
          <p:cNvSpPr txBox="1">
            <a:spLocks noChangeArrowheads="1"/>
          </p:cNvSpPr>
          <p:nvPr/>
        </p:nvSpPr>
        <p:spPr bwMode="auto">
          <a:xfrm>
            <a:off x="1052513" y="3429000"/>
            <a:ext cx="449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a:solidFill>
                  <a:srgbClr val="AA2A2A"/>
                </a:solidFill>
                <a:latin typeface="幼圆" panose="02010509060101010101" pitchFamily="49" charset="-122"/>
                <a:ea typeface="幼圆" panose="02010509060101010101" pitchFamily="49" charset="-122"/>
              </a:rPr>
              <a:t>2 </a:t>
            </a:r>
            <a:r>
              <a:rPr kumimoji="1" lang="zh-CN" altLang="en-US" sz="2800" b="1">
                <a:solidFill>
                  <a:srgbClr val="AA2A2A"/>
                </a:solidFill>
                <a:latin typeface="幼圆" panose="02010509060101010101" pitchFamily="49" charset="-122"/>
                <a:ea typeface="幼圆" panose="02010509060101010101" pitchFamily="49" charset="-122"/>
              </a:rPr>
              <a:t>自适应调节学习率</a:t>
            </a:r>
            <a:endParaRPr kumimoji="1" lang="zh-CN" altLang="en-US" sz="2800">
              <a:latin typeface="幼圆" panose="02010509060101010101" pitchFamily="49" charset="-122"/>
              <a:ea typeface="幼圆" panose="02010509060101010101" pitchFamily="49" charset="-122"/>
            </a:endParaRPr>
          </a:p>
        </p:txBody>
      </p:sp>
      <p:sp>
        <p:nvSpPr>
          <p:cNvPr id="904202" name="Text Box 10">
            <a:extLst>
              <a:ext uri="{FF2B5EF4-FFF2-40B4-BE49-F238E27FC236}">
                <a16:creationId xmlns:a16="http://schemas.microsoft.com/office/drawing/2014/main" id="{02AE479B-999F-497A-9038-BEE24C9A1B0E}"/>
              </a:ext>
            </a:extLst>
          </p:cNvPr>
          <p:cNvSpPr txBox="1">
            <a:spLocks noChangeArrowheads="1"/>
          </p:cNvSpPr>
          <p:nvPr/>
        </p:nvSpPr>
        <p:spPr bwMode="auto">
          <a:xfrm>
            <a:off x="1447800" y="4038600"/>
            <a:ext cx="708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a:latin typeface="Times New Roman" panose="02020603050405020304" pitchFamily="18" charset="0"/>
              </a:rPr>
              <a:t>        </a:t>
            </a:r>
            <a:r>
              <a:rPr kumimoji="1" lang="zh-CN" altLang="en-US" sz="2400">
                <a:latin typeface="幼圆" panose="02010509060101010101" pitchFamily="49" charset="-122"/>
                <a:ea typeface="幼圆" panose="02010509060101010101" pitchFamily="49" charset="-122"/>
              </a:rPr>
              <a:t>设一初始学习率，若经过一批次权值调整后使总误差↑，则本次调整无效，且</a:t>
            </a:r>
            <a:r>
              <a:rPr kumimoji="1" lang="zh-CN" altLang="en-US" sz="2400" i="1">
                <a:latin typeface="幼圆" panose="02010509060101010101" pitchFamily="49" charset="-122"/>
                <a:ea typeface="幼圆" panose="02010509060101010101" pitchFamily="49" charset="-122"/>
                <a:sym typeface="Symbol" panose="05050102010706020507" pitchFamily="18" charset="2"/>
              </a:rPr>
              <a:t></a:t>
            </a:r>
            <a:r>
              <a:rPr kumimoji="1" lang="en-US" altLang="zh-CN" sz="2400">
                <a:latin typeface="幼圆" panose="02010509060101010101" pitchFamily="49" charset="-122"/>
                <a:ea typeface="幼圆" panose="02010509060101010101" pitchFamily="49" charset="-122"/>
                <a:sym typeface="Symbol" panose="05050102010706020507" pitchFamily="18" charset="2"/>
              </a:rPr>
              <a:t>=</a:t>
            </a:r>
            <a:r>
              <a:rPr kumimoji="1" lang="en-US" altLang="zh-CN" sz="2400" i="1">
                <a:latin typeface="幼圆" panose="02010509060101010101" pitchFamily="49" charset="-122"/>
                <a:ea typeface="幼圆" panose="02010509060101010101" pitchFamily="49" charset="-122"/>
              </a:rPr>
              <a:t>β</a:t>
            </a:r>
            <a:r>
              <a:rPr kumimoji="1" lang="en-US" altLang="zh-CN" sz="2400" i="1">
                <a:latin typeface="幼圆" panose="02010509060101010101" pitchFamily="49" charset="-122"/>
                <a:ea typeface="幼圆" panose="02010509060101010101" pitchFamily="49" charset="-122"/>
                <a:sym typeface="Symbol" panose="05050102010706020507" pitchFamily="18" charset="2"/>
              </a:rPr>
              <a:t></a:t>
            </a:r>
            <a:r>
              <a:rPr kumimoji="1" lang="en-US" altLang="zh-CN" sz="2400">
                <a:latin typeface="幼圆" panose="02010509060101010101" pitchFamily="49" charset="-122"/>
                <a:ea typeface="幼圆" panose="02010509060101010101" pitchFamily="49" charset="-122"/>
              </a:rPr>
              <a:t>(</a:t>
            </a:r>
            <a:r>
              <a:rPr kumimoji="1" lang="en-US" altLang="zh-CN" sz="2400" i="1">
                <a:latin typeface="幼圆" panose="02010509060101010101" pitchFamily="49" charset="-122"/>
                <a:ea typeface="幼圆" panose="02010509060101010101" pitchFamily="49" charset="-122"/>
              </a:rPr>
              <a:t>β&lt;1 </a:t>
            </a:r>
            <a:r>
              <a:rPr kumimoji="1" lang="en-US" altLang="zh-CN" sz="2400">
                <a:latin typeface="幼圆" panose="02010509060101010101" pitchFamily="49" charset="-122"/>
                <a:ea typeface="幼圆" panose="02010509060101010101" pitchFamily="49" charset="-122"/>
              </a:rPr>
              <a:t>)</a:t>
            </a:r>
            <a:r>
              <a:rPr kumimoji="1" lang="zh-CN" altLang="en-US" sz="2400">
                <a:latin typeface="幼圆" panose="02010509060101010101" pitchFamily="49" charset="-122"/>
                <a:ea typeface="幼圆" panose="02010509060101010101" pitchFamily="49" charset="-122"/>
              </a:rPr>
              <a:t>；</a:t>
            </a:r>
          </a:p>
          <a:p>
            <a:pPr eaLnBrk="1" hangingPunct="1">
              <a:lnSpc>
                <a:spcPct val="100000"/>
              </a:lnSpc>
              <a:spcBef>
                <a:spcPct val="50000"/>
              </a:spcBef>
              <a:buClrTx/>
              <a:buFontTx/>
              <a:buNone/>
            </a:pPr>
            <a:r>
              <a:rPr kumimoji="1" lang="zh-CN" altLang="en-US" sz="2400">
                <a:latin typeface="幼圆" panose="02010509060101010101" pitchFamily="49" charset="-122"/>
                <a:ea typeface="幼圆" panose="02010509060101010101" pitchFamily="49" charset="-122"/>
              </a:rPr>
              <a:t>    若经过一批次权值调整后使总误差↓，则本次调整有效，且</a:t>
            </a:r>
            <a:r>
              <a:rPr kumimoji="1" lang="zh-CN" altLang="en-US" sz="2400" i="1">
                <a:latin typeface="幼圆" panose="02010509060101010101" pitchFamily="49" charset="-122"/>
                <a:ea typeface="幼圆" panose="02010509060101010101" pitchFamily="49" charset="-122"/>
                <a:sym typeface="Symbol" panose="05050102010706020507" pitchFamily="18" charset="2"/>
              </a:rPr>
              <a:t></a:t>
            </a:r>
            <a:r>
              <a:rPr kumimoji="1" lang="en-US" altLang="zh-CN" sz="2400">
                <a:latin typeface="幼圆" panose="02010509060101010101" pitchFamily="49" charset="-122"/>
                <a:ea typeface="幼圆" panose="02010509060101010101" pitchFamily="49" charset="-122"/>
                <a:sym typeface="Symbol" panose="05050102010706020507" pitchFamily="18" charset="2"/>
              </a:rPr>
              <a:t>=</a:t>
            </a:r>
            <a:r>
              <a:rPr kumimoji="1" lang="en-US" altLang="zh-CN" sz="2400" i="1">
                <a:latin typeface="幼圆" panose="02010509060101010101" pitchFamily="49" charset="-122"/>
                <a:ea typeface="幼圆" panose="02010509060101010101" pitchFamily="49" charset="-122"/>
              </a:rPr>
              <a:t>θ</a:t>
            </a:r>
            <a:r>
              <a:rPr kumimoji="1" lang="en-US" altLang="zh-CN" sz="2400" i="1">
                <a:latin typeface="幼圆" panose="02010509060101010101" pitchFamily="49" charset="-122"/>
                <a:ea typeface="幼圆" panose="02010509060101010101" pitchFamily="49" charset="-122"/>
                <a:sym typeface="Symbol" panose="05050102010706020507" pitchFamily="18" charset="2"/>
              </a:rPr>
              <a:t> </a:t>
            </a:r>
            <a:r>
              <a:rPr kumimoji="1" lang="en-US" altLang="zh-CN" sz="2400">
                <a:latin typeface="幼圆" panose="02010509060101010101" pitchFamily="49" charset="-122"/>
                <a:ea typeface="幼圆" panose="02010509060101010101" pitchFamily="49" charset="-122"/>
                <a:sym typeface="Symbol" panose="05050102010706020507" pitchFamily="18" charset="2"/>
              </a:rPr>
              <a:t>(</a:t>
            </a:r>
            <a:r>
              <a:rPr kumimoji="1" lang="en-US" altLang="zh-CN" sz="2400" i="1">
                <a:latin typeface="幼圆" panose="02010509060101010101" pitchFamily="49" charset="-122"/>
                <a:ea typeface="幼圆" panose="02010509060101010101" pitchFamily="49" charset="-122"/>
              </a:rPr>
              <a:t>θ&gt;1 </a:t>
            </a:r>
            <a:r>
              <a:rPr kumimoji="1" lang="en-US" altLang="zh-CN" sz="2400">
                <a:latin typeface="幼圆" panose="02010509060101010101" pitchFamily="49" charset="-122"/>
                <a:ea typeface="幼圆" panose="02010509060101010101" pitchFamily="49" charset="-122"/>
              </a:rPr>
              <a:t>)</a:t>
            </a:r>
            <a:r>
              <a:rPr kumimoji="1" lang="zh-CN" altLang="en-US" sz="2400">
                <a:latin typeface="幼圆" panose="02010509060101010101" pitchFamily="49" charset="-122"/>
                <a:ea typeface="幼圆" panose="02010509060101010101"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4197"/>
                                        </p:tgtEl>
                                        <p:attrNameLst>
                                          <p:attrName>style.visibility</p:attrName>
                                        </p:attrNameLst>
                                      </p:cBhvr>
                                      <p:to>
                                        <p:strVal val="visible"/>
                                      </p:to>
                                    </p:set>
                                    <p:anim calcmode="lin" valueType="num">
                                      <p:cBhvr additive="base">
                                        <p:cTn id="7" dur="500" fill="hold"/>
                                        <p:tgtEl>
                                          <p:spTgt spid="904197"/>
                                        </p:tgtEl>
                                        <p:attrNameLst>
                                          <p:attrName>ppt_x</p:attrName>
                                        </p:attrNameLst>
                                      </p:cBhvr>
                                      <p:tavLst>
                                        <p:tav tm="0">
                                          <p:val>
                                            <p:strVal val="1+#ppt_w/2"/>
                                          </p:val>
                                        </p:tav>
                                        <p:tav tm="100000">
                                          <p:val>
                                            <p:strVal val="#ppt_x"/>
                                          </p:val>
                                        </p:tav>
                                      </p:tavLst>
                                    </p:anim>
                                    <p:anim calcmode="lin" valueType="num">
                                      <p:cBhvr additive="base">
                                        <p:cTn id="8" dur="500" fill="hold"/>
                                        <p:tgtEl>
                                          <p:spTgt spid="9041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042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04202"/>
                                        </p:tgtEl>
                                        <p:attrNameLst>
                                          <p:attrName>style.visibility</p:attrName>
                                        </p:attrNameLst>
                                      </p:cBhvr>
                                      <p:to>
                                        <p:strVal val="visible"/>
                                      </p:to>
                                    </p:set>
                                    <p:anim calcmode="lin" valueType="num">
                                      <p:cBhvr additive="base">
                                        <p:cTn id="23" dur="500" fill="hold"/>
                                        <p:tgtEl>
                                          <p:spTgt spid="904202"/>
                                        </p:tgtEl>
                                        <p:attrNameLst>
                                          <p:attrName>ppt_x</p:attrName>
                                        </p:attrNameLst>
                                      </p:cBhvr>
                                      <p:tavLst>
                                        <p:tav tm="0">
                                          <p:val>
                                            <p:strVal val="#ppt_x"/>
                                          </p:val>
                                        </p:tav>
                                        <p:tav tm="100000">
                                          <p:val>
                                            <p:strVal val="#ppt_x"/>
                                          </p:val>
                                        </p:tav>
                                      </p:tavLst>
                                    </p:anim>
                                    <p:anim calcmode="lin" valueType="num">
                                      <p:cBhvr additive="base">
                                        <p:cTn id="24" dur="500" fill="hold"/>
                                        <p:tgtEl>
                                          <p:spTgt spid="904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197" grpId="0" autoUpdateAnimBg="0"/>
      <p:bldP spid="904201" grpId="0" autoUpdateAnimBg="0"/>
      <p:bldP spid="90420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6" name="Rectangle 9">
            <a:extLst>
              <a:ext uri="{FF2B5EF4-FFF2-40B4-BE49-F238E27FC236}">
                <a16:creationId xmlns:a16="http://schemas.microsoft.com/office/drawing/2014/main" id="{66D55CF8-7195-4EE0-8BCB-7A003E70548B}"/>
              </a:ext>
            </a:extLst>
          </p:cNvPr>
          <p:cNvSpPr>
            <a:spLocks noGrp="1" noChangeArrowheads="1"/>
          </p:cNvSpPr>
          <p:nvPr>
            <p:ph type="title"/>
          </p:nvPr>
        </p:nvSpPr>
        <p:spPr>
          <a:xfrm>
            <a:off x="468313" y="0"/>
            <a:ext cx="7543800" cy="1295400"/>
          </a:xfrm>
        </p:spPr>
        <p:txBody>
          <a:bodyPr/>
          <a:lstStyle/>
          <a:p>
            <a:pPr fontAlgn="auto">
              <a:spcAft>
                <a:spcPts val="0"/>
              </a:spcAft>
              <a:defRPr/>
            </a:pPr>
            <a:r>
              <a:rPr kumimoji="1" lang="zh-CN" altLang="en-US" b="1">
                <a:solidFill>
                  <a:srgbClr val="0033CC"/>
                </a:solidFill>
                <a:latin typeface="黑体" panose="02010609060101010101" pitchFamily="49" charset="-122"/>
                <a:ea typeface="黑体" panose="02010609060101010101" pitchFamily="49" charset="-122"/>
              </a:rPr>
              <a:t>标准</a:t>
            </a:r>
            <a:r>
              <a:rPr kumimoji="1" lang="en-US" altLang="zh-CN" b="1">
                <a:solidFill>
                  <a:srgbClr val="0033CC"/>
                </a:solidFill>
                <a:latin typeface="黑体" panose="02010609060101010101" pitchFamily="49" charset="-122"/>
                <a:ea typeface="黑体" panose="02010609060101010101" pitchFamily="49" charset="-122"/>
              </a:rPr>
              <a:t>BP</a:t>
            </a:r>
            <a:r>
              <a:rPr kumimoji="1" lang="zh-CN" altLang="en-US" b="1">
                <a:solidFill>
                  <a:srgbClr val="0033CC"/>
                </a:solidFill>
                <a:latin typeface="黑体" panose="02010609060101010101" pitchFamily="49" charset="-122"/>
                <a:ea typeface="黑体" panose="02010609060101010101" pitchFamily="49" charset="-122"/>
              </a:rPr>
              <a:t>算法的改进</a:t>
            </a:r>
          </a:p>
        </p:txBody>
      </p:sp>
      <p:sp>
        <p:nvSpPr>
          <p:cNvPr id="110595" name="日期占位符 2">
            <a:extLst>
              <a:ext uri="{FF2B5EF4-FFF2-40B4-BE49-F238E27FC236}">
                <a16:creationId xmlns:a16="http://schemas.microsoft.com/office/drawing/2014/main" id="{F9241A98-19DD-4142-9F7C-D200A16E7D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841291A-9D81-40C9-8677-80AE575ED13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10596" name="页脚占位符 1">
            <a:extLst>
              <a:ext uri="{FF2B5EF4-FFF2-40B4-BE49-F238E27FC236}">
                <a16:creationId xmlns:a16="http://schemas.microsoft.com/office/drawing/2014/main" id="{3867DCD9-C5C0-442F-BDA8-C9EEF55DD16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10597" name="灯片编号占位符 4">
            <a:extLst>
              <a:ext uri="{FF2B5EF4-FFF2-40B4-BE49-F238E27FC236}">
                <a16:creationId xmlns:a16="http://schemas.microsoft.com/office/drawing/2014/main" id="{D1639644-9A21-48ED-928C-A8C4955F35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3CA16C0-E1F4-4D36-AE35-76DEA527B83A}" type="slidenum">
              <a:rPr lang="en-US" altLang="zh-CN" sz="1400">
                <a:latin typeface="Arial" panose="020B0604020202020204" pitchFamily="34" charset="0"/>
              </a:rPr>
              <a:pPr>
                <a:lnSpc>
                  <a:spcPct val="100000"/>
                </a:lnSpc>
                <a:spcBef>
                  <a:spcPct val="0"/>
                </a:spcBef>
                <a:buClrTx/>
                <a:buFontTx/>
                <a:buNone/>
              </a:pPr>
              <a:t>46</a:t>
            </a:fld>
            <a:endParaRPr lang="en-US" altLang="zh-CN" sz="1400">
              <a:latin typeface="Arial" panose="020B0604020202020204" pitchFamily="34" charset="0"/>
            </a:endParaRPr>
          </a:p>
        </p:txBody>
      </p:sp>
      <p:sp>
        <p:nvSpPr>
          <p:cNvPr id="110598" name="Text Box 5">
            <a:extLst>
              <a:ext uri="{FF2B5EF4-FFF2-40B4-BE49-F238E27FC236}">
                <a16:creationId xmlns:a16="http://schemas.microsoft.com/office/drawing/2014/main" id="{DF79C728-7FDA-4713-8604-78005BC78A4A}"/>
              </a:ext>
            </a:extLst>
          </p:cNvPr>
          <p:cNvSpPr txBox="1">
            <a:spLocks noChangeArrowheads="1"/>
          </p:cNvSpPr>
          <p:nvPr/>
        </p:nvSpPr>
        <p:spPr bwMode="auto">
          <a:xfrm>
            <a:off x="1042988" y="1412875"/>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800" b="1">
                <a:solidFill>
                  <a:srgbClr val="AA2A2A"/>
                </a:solidFill>
                <a:latin typeface="幼圆" panose="02010509060101010101" pitchFamily="49" charset="-122"/>
                <a:ea typeface="幼圆" panose="02010509060101010101" pitchFamily="49" charset="-122"/>
              </a:rPr>
              <a:t>3 </a:t>
            </a:r>
            <a:r>
              <a:rPr kumimoji="1" lang="zh-CN" altLang="en-US" sz="2800" b="1">
                <a:solidFill>
                  <a:srgbClr val="AA2A2A"/>
                </a:solidFill>
                <a:latin typeface="幼圆" panose="02010509060101010101" pitchFamily="49" charset="-122"/>
                <a:ea typeface="幼圆" panose="02010509060101010101" pitchFamily="49" charset="-122"/>
              </a:rPr>
              <a:t>引入陡度因子</a:t>
            </a:r>
            <a:endParaRPr kumimoji="1" lang="zh-CN" altLang="en-US" sz="2800">
              <a:latin typeface="幼圆" panose="02010509060101010101" pitchFamily="49" charset="-122"/>
              <a:ea typeface="幼圆" panose="02010509060101010101" pitchFamily="49" charset="-122"/>
            </a:endParaRPr>
          </a:p>
        </p:txBody>
      </p:sp>
      <p:sp>
        <p:nvSpPr>
          <p:cNvPr id="906246" name="Text Box 6">
            <a:extLst>
              <a:ext uri="{FF2B5EF4-FFF2-40B4-BE49-F238E27FC236}">
                <a16:creationId xmlns:a16="http://schemas.microsoft.com/office/drawing/2014/main" id="{99324556-FAB4-4B4D-BC7E-097F21E55848}"/>
              </a:ext>
            </a:extLst>
          </p:cNvPr>
          <p:cNvSpPr txBox="1">
            <a:spLocks noChangeArrowheads="1"/>
          </p:cNvSpPr>
          <p:nvPr/>
        </p:nvSpPr>
        <p:spPr bwMode="auto">
          <a:xfrm>
            <a:off x="1066800" y="2438400"/>
            <a:ext cx="3048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实现这一思路的具体作法是，在原转移函数中引入一个陡度因子</a:t>
            </a:r>
            <a:r>
              <a:rPr kumimoji="1" lang="en-US" altLang="zh-CN" sz="2400" b="1">
                <a:latin typeface="宋体" panose="02010600030101010101" pitchFamily="2" charset="-122"/>
              </a:rPr>
              <a:t>λ</a:t>
            </a:r>
          </a:p>
        </p:txBody>
      </p:sp>
      <p:graphicFrame>
        <p:nvGraphicFramePr>
          <p:cNvPr id="906247" name="Object 7">
            <a:extLst>
              <a:ext uri="{FF2B5EF4-FFF2-40B4-BE49-F238E27FC236}">
                <a16:creationId xmlns:a16="http://schemas.microsoft.com/office/drawing/2014/main" id="{5110ECC3-34A7-44D9-8DE7-325F4DA2E69E}"/>
              </a:ext>
            </a:extLst>
          </p:cNvPr>
          <p:cNvGraphicFramePr>
            <a:graphicFrameLocks noChangeAspect="1"/>
          </p:cNvGraphicFramePr>
          <p:nvPr/>
        </p:nvGraphicFramePr>
        <p:xfrm>
          <a:off x="1447800" y="4191000"/>
          <a:ext cx="2400300" cy="1122363"/>
        </p:xfrm>
        <a:graphic>
          <a:graphicData uri="http://schemas.openxmlformats.org/presentationml/2006/ole">
            <mc:AlternateContent xmlns:mc="http://schemas.openxmlformats.org/markup-compatibility/2006">
              <mc:Choice xmlns:v="urn:schemas-microsoft-com:vml" Requires="v">
                <p:oleObj spid="_x0000_s110604" name="公式" r:id="rId4" imgW="837836" imgH="393529" progId="Equation.3">
                  <p:embed/>
                </p:oleObj>
              </mc:Choice>
              <mc:Fallback>
                <p:oleObj name="公式" r:id="rId4" imgW="837836" imgH="39352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191000"/>
                        <a:ext cx="2400300"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6248" name="Object 8">
            <a:extLst>
              <a:ext uri="{FF2B5EF4-FFF2-40B4-BE49-F238E27FC236}">
                <a16:creationId xmlns:a16="http://schemas.microsoft.com/office/drawing/2014/main" id="{5BA86978-DBCD-4B0D-A989-8A8C38E997AC}"/>
              </a:ext>
            </a:extLst>
          </p:cNvPr>
          <p:cNvGraphicFramePr>
            <a:graphicFrameLocks noChangeAspect="1"/>
          </p:cNvGraphicFramePr>
          <p:nvPr/>
        </p:nvGraphicFramePr>
        <p:xfrm>
          <a:off x="4191000" y="2286000"/>
          <a:ext cx="4343400" cy="3200400"/>
        </p:xfrm>
        <a:graphic>
          <a:graphicData uri="http://schemas.openxmlformats.org/presentationml/2006/ole">
            <mc:AlternateContent xmlns:mc="http://schemas.openxmlformats.org/markup-compatibility/2006">
              <mc:Choice xmlns:v="urn:schemas-microsoft-com:vml" Requires="v">
                <p:oleObj spid="_x0000_s110605" name="图片" r:id="rId6" imgW="2783840" imgH="1625600" progId="Word.Picture.8">
                  <p:embed/>
                </p:oleObj>
              </mc:Choice>
              <mc:Fallback>
                <p:oleObj name="图片" r:id="rId6" imgW="2783840" imgH="1625600" progId="Word.Picture.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2286000"/>
                        <a:ext cx="4343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6246"/>
                                        </p:tgtEl>
                                        <p:attrNameLst>
                                          <p:attrName>style.visibility</p:attrName>
                                        </p:attrNameLst>
                                      </p:cBhvr>
                                      <p:to>
                                        <p:strVal val="visible"/>
                                      </p:to>
                                    </p:set>
                                    <p:anim calcmode="lin" valueType="num">
                                      <p:cBhvr additive="base">
                                        <p:cTn id="7" dur="500" fill="hold"/>
                                        <p:tgtEl>
                                          <p:spTgt spid="906246"/>
                                        </p:tgtEl>
                                        <p:attrNameLst>
                                          <p:attrName>ppt_x</p:attrName>
                                        </p:attrNameLst>
                                      </p:cBhvr>
                                      <p:tavLst>
                                        <p:tav tm="0">
                                          <p:val>
                                            <p:strVal val="0-#ppt_w/2"/>
                                          </p:val>
                                        </p:tav>
                                        <p:tav tm="100000">
                                          <p:val>
                                            <p:strVal val="#ppt_x"/>
                                          </p:val>
                                        </p:tav>
                                      </p:tavLst>
                                    </p:anim>
                                    <p:anim calcmode="lin" valueType="num">
                                      <p:cBhvr additive="base">
                                        <p:cTn id="8" dur="500" fill="hold"/>
                                        <p:tgtEl>
                                          <p:spTgt spid="9062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906247"/>
                                        </p:tgtEl>
                                        <p:attrNameLst>
                                          <p:attrName>style.visibility</p:attrName>
                                        </p:attrNameLst>
                                      </p:cBhvr>
                                      <p:to>
                                        <p:strVal val="visible"/>
                                      </p:to>
                                    </p:set>
                                    <p:animEffect transition="in" filter="blinds(horizontal)">
                                      <p:cBhvr>
                                        <p:cTn id="13" dur="500"/>
                                        <p:tgtEl>
                                          <p:spTgt spid="90624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906248"/>
                                        </p:tgtEl>
                                        <p:attrNameLst>
                                          <p:attrName>style.visibility</p:attrName>
                                        </p:attrNameLst>
                                      </p:cBhvr>
                                      <p:to>
                                        <p:strVal val="visible"/>
                                      </p:to>
                                    </p:set>
                                    <p:animEffect transition="in" filter="box(out)">
                                      <p:cBhvr>
                                        <p:cTn id="18" dur="500"/>
                                        <p:tgtEl>
                                          <p:spTgt spid="906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6"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2">
            <a:extLst>
              <a:ext uri="{FF2B5EF4-FFF2-40B4-BE49-F238E27FC236}">
                <a16:creationId xmlns:a16="http://schemas.microsoft.com/office/drawing/2014/main" id="{CE8C517F-267E-45A5-ADBD-C2A647E9EB7D}"/>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1B65CC8A-51A1-4B2F-8D1F-C886DEF46C44}"/>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solidFill>
                  <a:srgbClr val="FF0000"/>
                </a:solidFill>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112644" name="日期占位符 3">
            <a:extLst>
              <a:ext uri="{FF2B5EF4-FFF2-40B4-BE49-F238E27FC236}">
                <a16:creationId xmlns:a16="http://schemas.microsoft.com/office/drawing/2014/main" id="{17A06BCB-C951-4C8D-85B6-61E27412C6A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EE19F71-820D-493E-A95F-22038262E3B0}"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12645" name="页脚占位符 4">
            <a:extLst>
              <a:ext uri="{FF2B5EF4-FFF2-40B4-BE49-F238E27FC236}">
                <a16:creationId xmlns:a16="http://schemas.microsoft.com/office/drawing/2014/main" id="{E6307665-A44D-447E-B802-A11E42B3A20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12646" name="灯片编号占位符 5">
            <a:extLst>
              <a:ext uri="{FF2B5EF4-FFF2-40B4-BE49-F238E27FC236}">
                <a16:creationId xmlns:a16="http://schemas.microsoft.com/office/drawing/2014/main" id="{91B4F947-EC83-44B6-B817-8F22A2E9CCE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7377BCF-EC57-4F78-9278-41FB4B71479C}" type="slidenum">
              <a:rPr lang="zh-CN" altLang="en-US" sz="1400" smtClean="0">
                <a:latin typeface="Arial" panose="020B0604020202020204" pitchFamily="34" charset="0"/>
              </a:rPr>
              <a:pPr>
                <a:lnSpc>
                  <a:spcPct val="100000"/>
                </a:lnSpc>
                <a:spcBef>
                  <a:spcPct val="0"/>
                </a:spcBef>
                <a:buClrTx/>
                <a:buFontTx/>
                <a:buNone/>
              </a:pPr>
              <a:t>47</a:t>
            </a:fld>
            <a:endParaRPr lang="en-US" altLang="zh-CN" sz="1400">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
            <a:extLst>
              <a:ext uri="{FF2B5EF4-FFF2-40B4-BE49-F238E27FC236}">
                <a16:creationId xmlns:a16="http://schemas.microsoft.com/office/drawing/2014/main" id="{69422324-A08A-4CCF-873D-2918A93751F7}"/>
              </a:ext>
            </a:extLst>
          </p:cNvPr>
          <p:cNvSpPr>
            <a:spLocks noChangeArrowheads="1"/>
          </p:cNvSpPr>
          <p:nvPr/>
        </p:nvSpPr>
        <p:spPr bwMode="auto">
          <a:xfrm>
            <a:off x="239713" y="1419225"/>
            <a:ext cx="8763000"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ts val="3400"/>
              </a:lnSpc>
              <a:spcBef>
                <a:spcPts val="600"/>
              </a:spcBef>
              <a:spcAft>
                <a:spcPts val="600"/>
              </a:spcAft>
              <a:buClrTx/>
              <a:buFont typeface="Wingdings" panose="05000000000000000000" pitchFamily="2" charset="2"/>
              <a:buChar char="l"/>
            </a:pPr>
            <a:r>
              <a:rPr lang="zh-CN" altLang="en-US" sz="2400">
                <a:latin typeface="幼圆" panose="02010509060101010101" pitchFamily="49" charset="-122"/>
                <a:ea typeface="幼圆" panose="02010509060101010101" pitchFamily="49" charset="-122"/>
              </a:rPr>
              <a:t>定义</a:t>
            </a:r>
            <a:r>
              <a:rPr lang="en-US" altLang="zh-CN" sz="2400">
                <a:latin typeface="幼圆" panose="02010509060101010101" pitchFamily="49" charset="-122"/>
                <a:ea typeface="幼圆" panose="02010509060101010101" pitchFamily="49" charset="-122"/>
              </a:rPr>
              <a:t>1</a:t>
            </a:r>
            <a:r>
              <a:rPr lang="zh-CN" altLang="en-US" sz="2400">
                <a:latin typeface="幼圆" panose="02010509060101010101" pitchFamily="49" charset="-122"/>
                <a:ea typeface="幼圆" panose="02010509060101010101" pitchFamily="49" charset="-122"/>
              </a:rPr>
              <a:t>：是一类机器学习技术，利用多层次的非线性信息处理的监督或无监督的特征提取和转换，并进行模式分析和分类。</a:t>
            </a:r>
            <a:endParaRPr lang="en-US" altLang="zh-CN" sz="2400">
              <a:latin typeface="幼圆" panose="02010509060101010101" pitchFamily="49" charset="-122"/>
              <a:ea typeface="幼圆" panose="02010509060101010101" pitchFamily="49" charset="-122"/>
            </a:endParaRPr>
          </a:p>
          <a:p>
            <a:pPr eaLnBrk="1" hangingPunct="1">
              <a:lnSpc>
                <a:spcPts val="3400"/>
              </a:lnSpc>
              <a:spcBef>
                <a:spcPts val="600"/>
              </a:spcBef>
              <a:spcAft>
                <a:spcPts val="600"/>
              </a:spcAft>
              <a:buClrTx/>
              <a:buFont typeface="Wingdings" panose="05000000000000000000" pitchFamily="2" charset="2"/>
              <a:buChar char="l"/>
            </a:pPr>
            <a:r>
              <a:rPr lang="zh-CN" altLang="en-US" sz="2400">
                <a:latin typeface="幼圆" panose="02010509060101010101" pitchFamily="49" charset="-122"/>
                <a:ea typeface="幼圆" panose="02010509060101010101" pitchFamily="49" charset="-122"/>
              </a:rPr>
              <a:t>定义</a:t>
            </a:r>
            <a:r>
              <a:rPr lang="en-US" altLang="zh-CN" sz="2400">
                <a:latin typeface="幼圆" panose="02010509060101010101" pitchFamily="49" charset="-122"/>
                <a:ea typeface="幼圆" panose="02010509060101010101" pitchFamily="49" charset="-122"/>
              </a:rPr>
              <a:t>2 </a:t>
            </a:r>
            <a:r>
              <a:rPr lang="zh-CN" altLang="en-US" sz="2400">
                <a:latin typeface="幼圆" panose="02010509060101010101" pitchFamily="49" charset="-122"/>
                <a:ea typeface="幼圆" panose="02010509060101010101" pitchFamily="49" charset="-122"/>
              </a:rPr>
              <a:t>：机器学习中的子领域，基于学习算法对数据之间的多层次复杂关系建模。更高层次的特征和概念由较低层次定义，这种分层特征被称为深度架构。这些模型大多是基于无监督学习。 “ （维基百科上的”深度学习“</a:t>
            </a:r>
            <a:r>
              <a:rPr lang="en-US" altLang="zh-CN" sz="2400">
                <a:latin typeface="幼圆" panose="02010509060101010101" pitchFamily="49" charset="-122"/>
                <a:ea typeface="幼圆" panose="02010509060101010101" pitchFamily="49" charset="-122"/>
              </a:rPr>
              <a:t>2012</a:t>
            </a:r>
            <a:r>
              <a:rPr lang="zh-CN" altLang="en-US" sz="2400">
                <a:latin typeface="幼圆" panose="02010509060101010101" pitchFamily="49" charset="-122"/>
                <a:ea typeface="幼圆" panose="02010509060101010101" pitchFamily="49" charset="-122"/>
              </a:rPr>
              <a:t>年</a:t>
            </a:r>
            <a:r>
              <a:rPr lang="en-US" altLang="zh-CN" sz="2400">
                <a:latin typeface="幼圆" panose="02010509060101010101" pitchFamily="49" charset="-122"/>
                <a:ea typeface="幼圆" panose="02010509060101010101" pitchFamily="49" charset="-122"/>
              </a:rPr>
              <a:t>3</a:t>
            </a:r>
            <a:r>
              <a:rPr lang="zh-CN" altLang="en-US" sz="2400">
                <a:latin typeface="幼圆" panose="02010509060101010101" pitchFamily="49" charset="-122"/>
                <a:ea typeface="幼圆" panose="02010509060101010101" pitchFamily="49" charset="-122"/>
              </a:rPr>
              <a:t>月）。</a:t>
            </a:r>
            <a:endParaRPr lang="en-US" altLang="zh-CN" sz="2400">
              <a:latin typeface="幼圆" panose="02010509060101010101" pitchFamily="49" charset="-122"/>
              <a:ea typeface="幼圆" panose="02010509060101010101" pitchFamily="49" charset="-122"/>
            </a:endParaRPr>
          </a:p>
          <a:p>
            <a:pPr eaLnBrk="1" hangingPunct="1">
              <a:lnSpc>
                <a:spcPts val="3400"/>
              </a:lnSpc>
              <a:spcBef>
                <a:spcPts val="600"/>
              </a:spcBef>
              <a:spcAft>
                <a:spcPts val="600"/>
              </a:spcAft>
              <a:buClrTx/>
              <a:buFont typeface="Wingdings" panose="05000000000000000000" pitchFamily="2" charset="2"/>
              <a:buChar char="l"/>
            </a:pPr>
            <a:r>
              <a:rPr lang="zh-CN" altLang="en-US" sz="2400">
                <a:latin typeface="幼圆" panose="02010509060101010101" pitchFamily="49" charset="-122"/>
                <a:ea typeface="幼圆" panose="02010509060101010101" pitchFamily="49" charset="-122"/>
              </a:rPr>
              <a:t>定义</a:t>
            </a:r>
            <a:r>
              <a:rPr lang="en-US" altLang="zh-CN" sz="2400">
                <a:latin typeface="幼圆" panose="02010509060101010101" pitchFamily="49" charset="-122"/>
                <a:ea typeface="幼圆" panose="02010509060101010101" pitchFamily="49" charset="-122"/>
              </a:rPr>
              <a:t>3 </a:t>
            </a:r>
            <a:r>
              <a:rPr lang="zh-CN" altLang="en-US" sz="2400">
                <a:latin typeface="幼圆" panose="02010509060101010101" pitchFamily="49" charset="-122"/>
                <a:ea typeface="幼圆" panose="02010509060101010101" pitchFamily="49" charset="-122"/>
              </a:rPr>
              <a:t>： “深度学习是机器学习研究的一个新领域，它已经推出了与移动机器学习更接近的目标。深度学习是学习多层次的表示和抽象，有助于得到图像、声音和文字数据的语义。 “见</a:t>
            </a:r>
            <a:r>
              <a:rPr lang="en-US" altLang="zh-CN" sz="2400">
                <a:latin typeface="幼圆" panose="02010509060101010101" pitchFamily="49" charset="-122"/>
                <a:ea typeface="幼圆" panose="02010509060101010101" pitchFamily="49" charset="-122"/>
                <a:hlinkClick r:id="rId2"/>
              </a:rPr>
              <a:t>https://github.com/lisa-lab/DeepLearningTutorials</a:t>
            </a:r>
            <a:endParaRPr lang="en-US" altLang="zh-CN" sz="2400">
              <a:latin typeface="幼圆" panose="02010509060101010101" pitchFamily="49" charset="-122"/>
              <a:ea typeface="幼圆" panose="02010509060101010101" pitchFamily="49" charset="-122"/>
            </a:endParaRPr>
          </a:p>
        </p:txBody>
      </p:sp>
      <p:sp>
        <p:nvSpPr>
          <p:cNvPr id="114691" name="Title 1">
            <a:extLst>
              <a:ext uri="{FF2B5EF4-FFF2-40B4-BE49-F238E27FC236}">
                <a16:creationId xmlns:a16="http://schemas.microsoft.com/office/drawing/2014/main" id="{571354EA-5C7B-4614-9CF3-79FEA5F00E8F}"/>
              </a:ext>
            </a:extLst>
          </p:cNvPr>
          <p:cNvSpPr txBox="1">
            <a:spLocks/>
          </p:cNvSpPr>
          <p:nvPr/>
        </p:nvSpPr>
        <p:spPr bwMode="auto">
          <a:xfrm>
            <a:off x="914400" y="2857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gn="ctr" eaLnBrk="1" hangingPunct="1">
              <a:lnSpc>
                <a:spcPct val="100000"/>
              </a:lnSpc>
              <a:spcBef>
                <a:spcPct val="0"/>
              </a:spcBef>
              <a:buClrTx/>
              <a:buFontTx/>
              <a:buNone/>
            </a:pPr>
            <a:r>
              <a:rPr lang="zh-CN" altLang="en-US" sz="4400" b="1">
                <a:solidFill>
                  <a:srgbClr val="0033CC"/>
                </a:solidFill>
                <a:latin typeface="黑体" panose="02010609060101010101" pitchFamily="49" charset="-122"/>
                <a:ea typeface="黑体" panose="02010609060101010101" pitchFamily="49" charset="-122"/>
              </a:rPr>
              <a:t>深度学习</a:t>
            </a:r>
          </a:p>
        </p:txBody>
      </p:sp>
      <p:sp>
        <p:nvSpPr>
          <p:cNvPr id="114692" name="日期占位符 3">
            <a:extLst>
              <a:ext uri="{FF2B5EF4-FFF2-40B4-BE49-F238E27FC236}">
                <a16:creationId xmlns:a16="http://schemas.microsoft.com/office/drawing/2014/main" id="{4709E8C7-8089-482D-ABE1-3E8E2D5A05C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D3B54FF2-91F2-47A6-9509-CC08861D677F}" type="datetime1">
              <a:rPr lang="zh-CN" altLang="en-US" sz="100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14693" name="页脚占位符 5">
            <a:extLst>
              <a:ext uri="{FF2B5EF4-FFF2-40B4-BE49-F238E27FC236}">
                <a16:creationId xmlns:a16="http://schemas.microsoft.com/office/drawing/2014/main" id="{4F0B8475-67AD-41F6-9FFC-5DBA8F6EEDA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14694" name="灯片编号占位符 4">
            <a:extLst>
              <a:ext uri="{FF2B5EF4-FFF2-40B4-BE49-F238E27FC236}">
                <a16:creationId xmlns:a16="http://schemas.microsoft.com/office/drawing/2014/main" id="{6DA7ABBA-BE3C-48F6-AF4B-6FA102E80B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27099A69-A27C-40B4-A74E-70623AA56703}" type="slidenum">
              <a:rPr lang="zh-CN" altLang="en-US" sz="1000">
                <a:latin typeface="Arial" panose="020B0604020202020204" pitchFamily="34" charset="0"/>
              </a:rPr>
              <a:pPr eaLnBrk="1" hangingPunct="1">
                <a:lnSpc>
                  <a:spcPct val="100000"/>
                </a:lnSpc>
                <a:spcBef>
                  <a:spcPct val="0"/>
                </a:spcBef>
                <a:buClrTx/>
                <a:buFontTx/>
                <a:buNone/>
              </a:pPr>
              <a:t>48</a:t>
            </a:fld>
            <a:endParaRPr lang="en-US" altLang="zh-CN" sz="1000">
              <a:latin typeface="Arial" panose="020B0604020202020204" pitchFamily="34"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8">
            <a:extLst>
              <a:ext uri="{FF2B5EF4-FFF2-40B4-BE49-F238E27FC236}">
                <a16:creationId xmlns:a16="http://schemas.microsoft.com/office/drawing/2014/main" id="{8AB26816-01B8-4B94-A08C-41C22F2959BF}"/>
              </a:ext>
            </a:extLst>
          </p:cNvPr>
          <p:cNvSpPr>
            <a:spLocks noGrp="1"/>
          </p:cNvSpPr>
          <p:nvPr>
            <p:ph type="title"/>
          </p:nvPr>
        </p:nvSpPr>
        <p:spPr/>
        <p:txBody>
          <a:bodyPr/>
          <a:lstStyle/>
          <a:p>
            <a:pPr fontAlgn="auto">
              <a:spcAft>
                <a:spcPts val="0"/>
              </a:spcAft>
              <a:defRPr/>
            </a:pPr>
            <a:r>
              <a:rPr lang="zh-CN" altLang="en-US" b="1">
                <a:solidFill>
                  <a:srgbClr val="0512C1"/>
                </a:solidFill>
                <a:latin typeface="黑体" panose="02010609060101010101" pitchFamily="49" charset="-122"/>
                <a:ea typeface="黑体" panose="02010609060101010101" pitchFamily="49" charset="-122"/>
              </a:rPr>
              <a:t>深度学习</a:t>
            </a:r>
          </a:p>
        </p:txBody>
      </p:sp>
      <p:sp>
        <p:nvSpPr>
          <p:cNvPr id="115715" name="日期占位符 3">
            <a:extLst>
              <a:ext uri="{FF2B5EF4-FFF2-40B4-BE49-F238E27FC236}">
                <a16:creationId xmlns:a16="http://schemas.microsoft.com/office/drawing/2014/main" id="{7C9141AC-115B-4112-87EA-FFB4ACB58D9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44D82DDB-D2D0-48C9-AE2E-F466030D2037}" type="datetime1">
              <a:rPr lang="zh-CN" altLang="en-US" sz="100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15716" name="页脚占位符 4">
            <a:extLst>
              <a:ext uri="{FF2B5EF4-FFF2-40B4-BE49-F238E27FC236}">
                <a16:creationId xmlns:a16="http://schemas.microsoft.com/office/drawing/2014/main" id="{EDFF561F-7642-4C44-8E08-E756B4F8FB8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15717" name="灯片编号占位符 5">
            <a:extLst>
              <a:ext uri="{FF2B5EF4-FFF2-40B4-BE49-F238E27FC236}">
                <a16:creationId xmlns:a16="http://schemas.microsoft.com/office/drawing/2014/main" id="{D5FDA9D9-222A-474B-AFBA-A4B7526C68B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31FEEA3A-6F90-49EB-AC54-9962B6CBC3E7}" type="slidenum">
              <a:rPr lang="en-US" altLang="zh-CN" sz="1000">
                <a:latin typeface="Arial" panose="020B0604020202020204" pitchFamily="34" charset="0"/>
              </a:rPr>
              <a:pPr eaLnBrk="1" hangingPunct="1">
                <a:lnSpc>
                  <a:spcPct val="100000"/>
                </a:lnSpc>
                <a:spcBef>
                  <a:spcPct val="0"/>
                </a:spcBef>
                <a:buClrTx/>
                <a:buFontTx/>
                <a:buNone/>
              </a:pPr>
              <a:t>49</a:t>
            </a:fld>
            <a:endParaRPr lang="en-US" altLang="zh-CN" sz="1000">
              <a:latin typeface="Arial" panose="020B0604020202020204" pitchFamily="34" charset="0"/>
            </a:endParaRPr>
          </a:p>
        </p:txBody>
      </p:sp>
      <p:sp>
        <p:nvSpPr>
          <p:cNvPr id="115718" name="Text Box 3">
            <a:extLst>
              <a:ext uri="{FF2B5EF4-FFF2-40B4-BE49-F238E27FC236}">
                <a16:creationId xmlns:a16="http://schemas.microsoft.com/office/drawing/2014/main" id="{78D22CAC-7548-40B8-A04D-86611ABC1C60}"/>
              </a:ext>
            </a:extLst>
          </p:cNvPr>
          <p:cNvSpPr txBox="1">
            <a:spLocks noChangeArrowheads="1"/>
          </p:cNvSpPr>
          <p:nvPr/>
        </p:nvSpPr>
        <p:spPr bwMode="auto">
          <a:xfrm>
            <a:off x="2270125" y="2611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zh-CN" sz="2400">
              <a:latin typeface="Times New Roman" panose="02020603050405020304" pitchFamily="18" charset="0"/>
            </a:endParaRPr>
          </a:p>
        </p:txBody>
      </p:sp>
      <p:sp>
        <p:nvSpPr>
          <p:cNvPr id="115719" name="矩形 9">
            <a:extLst>
              <a:ext uri="{FF2B5EF4-FFF2-40B4-BE49-F238E27FC236}">
                <a16:creationId xmlns:a16="http://schemas.microsoft.com/office/drawing/2014/main" id="{9A204C8C-1791-482B-BF0B-595D6CAE75B2}"/>
              </a:ext>
            </a:extLst>
          </p:cNvPr>
          <p:cNvSpPr>
            <a:spLocks noChangeArrowheads="1"/>
          </p:cNvSpPr>
          <p:nvPr/>
        </p:nvSpPr>
        <p:spPr bwMode="auto">
          <a:xfrm>
            <a:off x="2643188" y="1357313"/>
            <a:ext cx="60721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50000"/>
              </a:lnSpc>
              <a:spcBef>
                <a:spcPct val="0"/>
              </a:spcBef>
              <a:buClrTx/>
              <a:buFontTx/>
              <a:buNone/>
            </a:pPr>
            <a:r>
              <a:rPr lang="en-US" altLang="zh-CN" sz="2400" b="1">
                <a:solidFill>
                  <a:srgbClr val="C00000"/>
                </a:solidFill>
                <a:latin typeface="华文细黑" panose="02010600040101010101" pitchFamily="2" charset="-122"/>
                <a:ea typeface="华文细黑" panose="02010600040101010101" pitchFamily="2" charset="-122"/>
              </a:rPr>
              <a:t>2006</a:t>
            </a:r>
            <a:r>
              <a:rPr lang="zh-CN" altLang="en-US" sz="2400" b="1">
                <a:solidFill>
                  <a:srgbClr val="C00000"/>
                </a:solidFill>
                <a:latin typeface="华文细黑" panose="02010600040101010101" pitchFamily="2" charset="-122"/>
                <a:ea typeface="华文细黑" panose="02010600040101010101" pitchFamily="2" charset="-122"/>
              </a:rPr>
              <a:t>年，</a:t>
            </a:r>
            <a:r>
              <a:rPr lang="en-US" altLang="zh-CN" sz="2400" b="1">
                <a:solidFill>
                  <a:srgbClr val="C00000"/>
                </a:solidFill>
                <a:latin typeface="华文细黑" panose="02010600040101010101" pitchFamily="2" charset="-122"/>
                <a:ea typeface="华文细黑" panose="02010600040101010101" pitchFamily="2" charset="-122"/>
              </a:rPr>
              <a:t>Hinton</a:t>
            </a:r>
            <a:r>
              <a:rPr lang="zh-CN" altLang="en-US" sz="2400" b="1">
                <a:solidFill>
                  <a:srgbClr val="C00000"/>
                </a:solidFill>
                <a:latin typeface="华文细黑" panose="02010600040101010101" pitchFamily="2" charset="-122"/>
                <a:ea typeface="华文细黑" panose="02010600040101010101" pitchFamily="2" charset="-122"/>
              </a:rPr>
              <a:t>和他的学生</a:t>
            </a:r>
            <a:r>
              <a:rPr lang="en-US" altLang="zh-CN" sz="2400" b="1">
                <a:solidFill>
                  <a:srgbClr val="C00000"/>
                </a:solidFill>
                <a:latin typeface="华文细黑" panose="02010600040101010101" pitchFamily="2" charset="-122"/>
                <a:ea typeface="华文细黑" panose="02010600040101010101" pitchFamily="2" charset="-122"/>
              </a:rPr>
              <a:t>Salakhutdinov</a:t>
            </a:r>
            <a:r>
              <a:rPr lang="zh-CN" altLang="en-US" sz="2400" b="1">
                <a:solidFill>
                  <a:srgbClr val="C00000"/>
                </a:solidFill>
                <a:latin typeface="华文细黑" panose="02010600040101010101" pitchFamily="2" charset="-122"/>
                <a:ea typeface="华文细黑" panose="02010600040101010101" pitchFamily="2" charset="-122"/>
              </a:rPr>
              <a:t>在</a:t>
            </a:r>
            <a:r>
              <a:rPr lang="en-US" altLang="zh-CN" sz="2400" b="1">
                <a:solidFill>
                  <a:srgbClr val="C00000"/>
                </a:solidFill>
                <a:latin typeface="华文细黑" panose="02010600040101010101" pitchFamily="2" charset="-122"/>
                <a:ea typeface="华文细黑" panose="02010600040101010101" pitchFamily="2" charset="-122"/>
              </a:rPr>
              <a:t>《</a:t>
            </a:r>
            <a:r>
              <a:rPr lang="zh-CN" altLang="en-US" sz="2400" b="1">
                <a:solidFill>
                  <a:srgbClr val="C00000"/>
                </a:solidFill>
                <a:latin typeface="华文细黑" panose="02010600040101010101" pitchFamily="2" charset="-122"/>
                <a:ea typeface="华文细黑" panose="02010600040101010101" pitchFamily="2" charset="-122"/>
              </a:rPr>
              <a:t>科学</a:t>
            </a:r>
            <a:r>
              <a:rPr lang="en-US" altLang="zh-CN" sz="2400" b="1">
                <a:solidFill>
                  <a:srgbClr val="C00000"/>
                </a:solidFill>
                <a:latin typeface="华文细黑" panose="02010600040101010101" pitchFamily="2" charset="-122"/>
                <a:ea typeface="华文细黑" panose="02010600040101010101" pitchFamily="2" charset="-122"/>
              </a:rPr>
              <a:t>》</a:t>
            </a:r>
            <a:r>
              <a:rPr lang="zh-CN" altLang="en-US" sz="2400" b="1">
                <a:solidFill>
                  <a:srgbClr val="C00000"/>
                </a:solidFill>
                <a:latin typeface="华文细黑" panose="02010600040101010101" pitchFamily="2" charset="-122"/>
                <a:ea typeface="华文细黑" panose="02010600040101010101" pitchFamily="2" charset="-122"/>
              </a:rPr>
              <a:t>上发表了一篇文章，开启了深 度学习在学术界和工业界的浪潮</a:t>
            </a:r>
          </a:p>
        </p:txBody>
      </p:sp>
      <p:sp>
        <p:nvSpPr>
          <p:cNvPr id="115720" name="矩形 11">
            <a:extLst>
              <a:ext uri="{FF2B5EF4-FFF2-40B4-BE49-F238E27FC236}">
                <a16:creationId xmlns:a16="http://schemas.microsoft.com/office/drawing/2014/main" id="{EB7E3236-B089-48D2-84CA-6CA6915D298A}"/>
              </a:ext>
            </a:extLst>
          </p:cNvPr>
          <p:cNvSpPr>
            <a:spLocks noChangeArrowheads="1"/>
          </p:cNvSpPr>
          <p:nvPr/>
        </p:nvSpPr>
        <p:spPr bwMode="auto">
          <a:xfrm>
            <a:off x="357188" y="3000375"/>
            <a:ext cx="814387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43138">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en-US" altLang="zh-CN">
                <a:latin typeface="Times New Roman" panose="02020603050405020304" pitchFamily="18" charset="0"/>
              </a:rPr>
              <a:t>504    28 JULY 2006 VOL 313 SCIENCE</a:t>
            </a:r>
          </a:p>
          <a:p>
            <a:pPr eaLnBrk="1" hangingPunct="1">
              <a:lnSpc>
                <a:spcPct val="100000"/>
              </a:lnSpc>
              <a:spcBef>
                <a:spcPct val="0"/>
              </a:spcBef>
              <a:buClrTx/>
              <a:buFontTx/>
              <a:buNone/>
            </a:pPr>
            <a:r>
              <a:rPr lang="en-US" altLang="zh-CN" sz="2400">
                <a:latin typeface="Times New Roman" panose="02020603050405020304" pitchFamily="18" charset="0"/>
              </a:rPr>
              <a:t>Reducing the Dimensionality of</a:t>
            </a:r>
          </a:p>
          <a:p>
            <a:pPr eaLnBrk="1" hangingPunct="1">
              <a:lnSpc>
                <a:spcPct val="100000"/>
              </a:lnSpc>
              <a:spcBef>
                <a:spcPct val="0"/>
              </a:spcBef>
              <a:buClrTx/>
              <a:buFontTx/>
              <a:buNone/>
            </a:pPr>
            <a:r>
              <a:rPr lang="en-US" altLang="zh-CN" sz="2400">
                <a:latin typeface="Times New Roman" panose="02020603050405020304" pitchFamily="18" charset="0"/>
              </a:rPr>
              <a:t>Data with Neural Networks</a:t>
            </a:r>
          </a:p>
          <a:p>
            <a:pPr eaLnBrk="1" hangingPunct="1">
              <a:lnSpc>
                <a:spcPct val="100000"/>
              </a:lnSpc>
              <a:spcBef>
                <a:spcPct val="0"/>
              </a:spcBef>
              <a:buClrTx/>
              <a:buFontTx/>
              <a:buNone/>
            </a:pPr>
            <a:r>
              <a:rPr lang="en-US" altLang="zh-CN" sz="2400">
                <a:latin typeface="Times New Roman" panose="02020603050405020304" pitchFamily="18" charset="0"/>
              </a:rPr>
              <a:t>G. E. Hinton* and R. R. Salakhutdinov</a:t>
            </a:r>
          </a:p>
          <a:p>
            <a:pPr eaLnBrk="1" hangingPunct="1">
              <a:lnSpc>
                <a:spcPct val="100000"/>
              </a:lnSpc>
              <a:spcBef>
                <a:spcPct val="0"/>
              </a:spcBef>
              <a:buClrTx/>
              <a:buFontTx/>
              <a:buNone/>
            </a:pPr>
            <a:r>
              <a:rPr lang="en-US" altLang="zh-CN" sz="1600">
                <a:latin typeface="Times New Roman" panose="02020603050405020304" pitchFamily="18" charset="0"/>
              </a:rPr>
              <a:t>High-dimensional data can be converted to low-dimensional codes by training a multilayer neural network with a small central layer to reconstruct high-dimensional input vectors. Gradient descent can be used for fine-tuning the weights in such ‘‘autoencoder’’  networks, but this works well only if the initial weights are close to a good solution. We describe an effective way of initializing the weights that allows deep autoencoder networks to learn low-dimensional codes that work much better than principal components analysis as a tool to reduce the dimensionality of data.</a:t>
            </a:r>
            <a:endParaRPr lang="zh-CN" altLang="en-US" sz="1600">
              <a:latin typeface="Times New Roman" panose="02020603050405020304" pitchFamily="18" charset="0"/>
            </a:endParaRPr>
          </a:p>
        </p:txBody>
      </p:sp>
      <p:pic>
        <p:nvPicPr>
          <p:cNvPr id="115721" name="Picture 2" descr="http://graphics8.nytimes.com/images/2012/11/24/us/COMPUTE-2/COMPUTE-2-articleInline.jpg">
            <a:extLst>
              <a:ext uri="{FF2B5EF4-FFF2-40B4-BE49-F238E27FC236}">
                <a16:creationId xmlns:a16="http://schemas.microsoft.com/office/drawing/2014/main" id="{22E47553-7B67-4F4F-B2DA-B69496BD9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500188"/>
            <a:ext cx="20288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DAF4DCC2-7216-4453-9403-950E537BC4F4}"/>
              </a:ext>
            </a:extLst>
          </p:cNvPr>
          <p:cNvSpPr>
            <a:spLocks noGrp="1" noChangeArrowheads="1"/>
          </p:cNvSpPr>
          <p:nvPr>
            <p:ph type="title"/>
          </p:nvPr>
        </p:nvSpPr>
        <p:spPr>
          <a:xfrm>
            <a:off x="642938"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r>
              <a:rPr lang="zh-CN" altLang="en-US" b="1">
                <a:latin typeface="黑体" panose="02010609060101010101" pitchFamily="49" charset="-122"/>
                <a:ea typeface="黑体" panose="02010609060101010101" pitchFamily="49" charset="-122"/>
              </a:rPr>
              <a:t> </a:t>
            </a:r>
          </a:p>
        </p:txBody>
      </p:sp>
      <p:sp>
        <p:nvSpPr>
          <p:cNvPr id="1094659" name="Rectangle 3">
            <a:extLst>
              <a:ext uri="{FF2B5EF4-FFF2-40B4-BE49-F238E27FC236}">
                <a16:creationId xmlns:a16="http://schemas.microsoft.com/office/drawing/2014/main" id="{6F114372-C8C3-4B4C-A9DA-199F428FB577}"/>
              </a:ext>
            </a:extLst>
          </p:cNvPr>
          <p:cNvSpPr>
            <a:spLocks noGrp="1" noChangeArrowheads="1"/>
          </p:cNvSpPr>
          <p:nvPr>
            <p:ph idx="1"/>
          </p:nvPr>
        </p:nvSpPr>
        <p:spPr>
          <a:xfrm>
            <a:off x="684213" y="1268413"/>
            <a:ext cx="7772400" cy="4114800"/>
          </a:xfrm>
        </p:spPr>
        <p:txBody>
          <a:bodyPr>
            <a:normAutofit fontScale="55000" lnSpcReduction="20000"/>
          </a:bodyPr>
          <a:lstStyle/>
          <a:p>
            <a:pPr algn="just" fontAlgn="auto">
              <a:lnSpc>
                <a:spcPts val="3800"/>
              </a:lnSpc>
              <a:spcAft>
                <a:spcPts val="0"/>
              </a:spcAft>
              <a:defRPr/>
            </a:pPr>
            <a:r>
              <a:rPr lang="zh-CN" altLang="en-US" sz="2800">
                <a:latin typeface="幼圆" panose="02010509060101010101" pitchFamily="49" charset="-122"/>
                <a:ea typeface="幼圆" panose="02010509060101010101" pitchFamily="49" charset="-122"/>
              </a:rPr>
              <a:t>萌芽期（</a:t>
            </a:r>
            <a:r>
              <a:rPr lang="en-US" altLang="zh-CN" sz="2800">
                <a:latin typeface="幼圆" panose="02010509060101010101" pitchFamily="49" charset="-122"/>
                <a:ea typeface="幼圆" panose="02010509060101010101" pitchFamily="49" charset="-122"/>
              </a:rPr>
              <a:t>20</a:t>
            </a:r>
            <a:r>
              <a:rPr lang="zh-CN" altLang="en-US" sz="2800">
                <a:latin typeface="幼圆" panose="02010509060101010101" pitchFamily="49" charset="-122"/>
                <a:ea typeface="幼圆" panose="02010509060101010101" pitchFamily="49" charset="-122"/>
              </a:rPr>
              <a:t>世纪</a:t>
            </a:r>
            <a:r>
              <a:rPr lang="en-US" altLang="zh-CN" sz="2800">
                <a:latin typeface="幼圆" panose="02010509060101010101" pitchFamily="49" charset="-122"/>
                <a:ea typeface="幼圆" panose="02010509060101010101" pitchFamily="49" charset="-122"/>
              </a:rPr>
              <a:t>40</a:t>
            </a:r>
            <a:r>
              <a:rPr lang="zh-CN" altLang="en-US" sz="2800">
                <a:latin typeface="幼圆" panose="02010509060101010101" pitchFamily="49" charset="-122"/>
                <a:ea typeface="幼圆" panose="02010509060101010101" pitchFamily="49" charset="-122"/>
              </a:rPr>
              <a:t>年代）</a:t>
            </a:r>
          </a:p>
          <a:p>
            <a:pPr algn="just" fontAlgn="auto">
              <a:lnSpc>
                <a:spcPts val="38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人工神经网络的研究最早可以追溯到人类开始研究自己的智能的时期，到</a:t>
            </a:r>
            <a:r>
              <a:rPr lang="en-US" altLang="zh-CN" sz="2800">
                <a:latin typeface="幼圆" panose="02010509060101010101" pitchFamily="49" charset="-122"/>
                <a:ea typeface="幼圆" panose="02010509060101010101" pitchFamily="49" charset="-122"/>
              </a:rPr>
              <a:t>1949</a:t>
            </a:r>
            <a:r>
              <a:rPr lang="zh-CN" altLang="en-US" sz="2800">
                <a:latin typeface="幼圆" panose="02010509060101010101" pitchFamily="49" charset="-122"/>
                <a:ea typeface="幼圆" panose="02010509060101010101" pitchFamily="49" charset="-122"/>
              </a:rPr>
              <a:t>年止。</a:t>
            </a:r>
          </a:p>
          <a:p>
            <a:pPr algn="just" fontAlgn="auto">
              <a:lnSpc>
                <a:spcPts val="38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en-US" altLang="zh-CN" sz="2800">
                <a:latin typeface="幼圆" panose="02010509060101010101" pitchFamily="49" charset="-122"/>
                <a:ea typeface="幼圆" panose="02010509060101010101" pitchFamily="49" charset="-122"/>
              </a:rPr>
              <a:t>1943</a:t>
            </a:r>
            <a:r>
              <a:rPr lang="zh-CN" altLang="en-US" sz="2800">
                <a:latin typeface="幼圆" panose="02010509060101010101" pitchFamily="49" charset="-122"/>
                <a:ea typeface="幼圆" panose="02010509060101010101" pitchFamily="49" charset="-122"/>
              </a:rPr>
              <a:t>年，心理学家</a:t>
            </a:r>
            <a:r>
              <a:rPr lang="en-US" altLang="zh-CN" sz="2800">
                <a:latin typeface="幼圆" panose="02010509060101010101" pitchFamily="49" charset="-122"/>
                <a:ea typeface="幼圆" panose="02010509060101010101" pitchFamily="49" charset="-122"/>
              </a:rPr>
              <a:t>McCulloch</a:t>
            </a:r>
            <a:r>
              <a:rPr lang="zh-CN" altLang="en-US" sz="2800">
                <a:latin typeface="幼圆" panose="02010509060101010101" pitchFamily="49" charset="-122"/>
                <a:ea typeface="幼圆" panose="02010509060101010101" pitchFamily="49" charset="-122"/>
              </a:rPr>
              <a:t>和数学家</a:t>
            </a:r>
            <a:r>
              <a:rPr lang="en-US" altLang="zh-CN" sz="2800">
                <a:latin typeface="幼圆" panose="02010509060101010101" pitchFamily="49" charset="-122"/>
                <a:ea typeface="幼圆" panose="02010509060101010101" pitchFamily="49" charset="-122"/>
              </a:rPr>
              <a:t>Pitts</a:t>
            </a:r>
            <a:r>
              <a:rPr lang="zh-CN" altLang="en-US" sz="2800">
                <a:latin typeface="幼圆" panose="02010509060101010101" pitchFamily="49" charset="-122"/>
                <a:ea typeface="幼圆" panose="02010509060101010101" pitchFamily="49" charset="-122"/>
              </a:rPr>
              <a:t>建立起了著名的阈值加权和模型，简称为</a:t>
            </a:r>
            <a:r>
              <a:rPr lang="en-US" altLang="zh-CN" sz="2800">
                <a:latin typeface="幼圆" panose="02010509060101010101" pitchFamily="49" charset="-122"/>
                <a:ea typeface="幼圆" panose="02010509060101010101" pitchFamily="49" charset="-122"/>
              </a:rPr>
              <a:t>M-P</a:t>
            </a:r>
            <a:r>
              <a:rPr lang="zh-CN" altLang="en-US" sz="2800">
                <a:latin typeface="幼圆" panose="02010509060101010101" pitchFamily="49" charset="-122"/>
                <a:ea typeface="幼圆" panose="02010509060101010101" pitchFamily="49" charset="-122"/>
              </a:rPr>
              <a:t>模型。发表于数学生物物理学会刊</a:t>
            </a:r>
            <a:r>
              <a:rPr lang="en-US" altLang="zh-CN" sz="2800">
                <a:latin typeface="幼圆" panose="02010509060101010101" pitchFamily="49" charset="-122"/>
                <a:ea typeface="幼圆" panose="02010509060101010101" pitchFamily="49" charset="-122"/>
              </a:rPr>
              <a:t>《Bulletin of Methematical Biophysics》</a:t>
            </a:r>
          </a:p>
          <a:p>
            <a:pPr fontAlgn="auto">
              <a:lnSpc>
                <a:spcPts val="3800"/>
              </a:lnSpc>
              <a:spcAft>
                <a:spcPts val="0"/>
              </a:spcAft>
              <a:buFont typeface="Wingdings" panose="05000000000000000000" pitchFamily="2" charset="2"/>
              <a:buNone/>
              <a:defRPr/>
            </a:pPr>
            <a:r>
              <a:rPr lang="en-US" altLang="zh-CN" sz="2800">
                <a:latin typeface="幼圆" panose="02010509060101010101" pitchFamily="49" charset="-122"/>
                <a:ea typeface="幼圆" panose="02010509060101010101" pitchFamily="49" charset="-122"/>
              </a:rPr>
              <a:t>   </a:t>
            </a:r>
            <a:r>
              <a:rPr lang="en-US" altLang="zh-CN" sz="2800">
                <a:latin typeface="幼圆" panose="02010509060101010101" pitchFamily="49" charset="-122"/>
                <a:ea typeface="幼圆" panose="02010509060101010101" pitchFamily="49" charset="-122"/>
                <a:sym typeface="Wingdings 2" panose="05020102010507070707" pitchFamily="18" charset="2"/>
              </a:rPr>
              <a:t>1</a:t>
            </a:r>
            <a:r>
              <a:rPr lang="en-US" altLang="zh-CN" sz="2800">
                <a:latin typeface="幼圆" panose="02010509060101010101" pitchFamily="49" charset="-122"/>
                <a:ea typeface="幼圆" panose="02010509060101010101" pitchFamily="49" charset="-122"/>
              </a:rPr>
              <a:t>949</a:t>
            </a:r>
            <a:r>
              <a:rPr lang="zh-CN" altLang="en-US" sz="2800">
                <a:latin typeface="幼圆" panose="02010509060101010101" pitchFamily="49" charset="-122"/>
                <a:ea typeface="幼圆" panose="02010509060101010101" pitchFamily="49" charset="-122"/>
              </a:rPr>
              <a:t>年，心理学家</a:t>
            </a:r>
            <a:r>
              <a:rPr lang="en-US" altLang="zh-CN" sz="2800">
                <a:latin typeface="幼圆" panose="02010509060101010101" pitchFamily="49" charset="-122"/>
                <a:ea typeface="幼圆" panose="02010509060101010101" pitchFamily="49" charset="-122"/>
              </a:rPr>
              <a:t>D. O. Hebb</a:t>
            </a:r>
            <a:r>
              <a:rPr lang="zh-CN" altLang="en-US" sz="2800">
                <a:latin typeface="幼圆" panose="02010509060101010101" pitchFamily="49" charset="-122"/>
                <a:ea typeface="幼圆" panose="02010509060101010101" pitchFamily="49" charset="-122"/>
              </a:rPr>
              <a:t>提出神经元之间突触联系是可变的假说</a:t>
            </a:r>
            <a:r>
              <a:rPr lang="en-US" altLang="zh-CN" sz="2800">
                <a:latin typeface="幼圆" panose="02010509060101010101" pitchFamily="49" charset="-122"/>
                <a:ea typeface="幼圆" panose="02010509060101010101" pitchFamily="49" charset="-122"/>
              </a:rPr>
              <a:t>——Hebb</a:t>
            </a:r>
            <a:r>
              <a:rPr lang="zh-CN" altLang="en-US" sz="2800">
                <a:latin typeface="幼圆" panose="02010509060101010101" pitchFamily="49" charset="-122"/>
                <a:ea typeface="幼圆" panose="02010509060101010101" pitchFamily="49" charset="-122"/>
              </a:rPr>
              <a:t>学习律。 </a:t>
            </a:r>
          </a:p>
        </p:txBody>
      </p:sp>
      <p:sp>
        <p:nvSpPr>
          <p:cNvPr id="31748" name="日期占位符 3">
            <a:extLst>
              <a:ext uri="{FF2B5EF4-FFF2-40B4-BE49-F238E27FC236}">
                <a16:creationId xmlns:a16="http://schemas.microsoft.com/office/drawing/2014/main" id="{FC307AF6-3CC9-4CDC-9B5E-D6BE1160C84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4C6627A-62C1-4691-829E-80CE3996A826}"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31749" name="页脚占位符 1">
            <a:extLst>
              <a:ext uri="{FF2B5EF4-FFF2-40B4-BE49-F238E27FC236}">
                <a16:creationId xmlns:a16="http://schemas.microsoft.com/office/drawing/2014/main" id="{3F80CC5D-009D-433E-9390-842177F065F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31750" name="灯片编号占位符 5">
            <a:extLst>
              <a:ext uri="{FF2B5EF4-FFF2-40B4-BE49-F238E27FC236}">
                <a16:creationId xmlns:a16="http://schemas.microsoft.com/office/drawing/2014/main" id="{5B063EB8-550B-48C2-921C-13EF44CD332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8736BBF-0369-432A-867C-C05B90951E52}" type="slidenum">
              <a:rPr lang="en-US" altLang="zh-CN" sz="1400" smtClean="0">
                <a:latin typeface="Arial" panose="020B0604020202020204" pitchFamily="34" charset="0"/>
              </a:rPr>
              <a:pPr>
                <a:lnSpc>
                  <a:spcPct val="100000"/>
                </a:lnSpc>
                <a:spcBef>
                  <a:spcPct val="0"/>
                </a:spcBef>
                <a:buClrTx/>
                <a:buFontTx/>
                <a:buNone/>
              </a:pPr>
              <a:t>5</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4659">
                                            <p:txEl>
                                              <p:pRg st="0" end="0"/>
                                            </p:txEl>
                                          </p:spTgt>
                                        </p:tgtEl>
                                        <p:attrNameLst>
                                          <p:attrName>style.visibility</p:attrName>
                                        </p:attrNameLst>
                                      </p:cBhvr>
                                      <p:to>
                                        <p:strVal val="visible"/>
                                      </p:to>
                                    </p:set>
                                    <p:anim calcmode="lin" valueType="num">
                                      <p:cBhvr additive="base">
                                        <p:cTn id="7" dur="500" fill="hold"/>
                                        <p:tgtEl>
                                          <p:spTgt spid="1094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46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4659">
                                            <p:txEl>
                                              <p:pRg st="1" end="1"/>
                                            </p:txEl>
                                          </p:spTgt>
                                        </p:tgtEl>
                                        <p:attrNameLst>
                                          <p:attrName>style.visibility</p:attrName>
                                        </p:attrNameLst>
                                      </p:cBhvr>
                                      <p:to>
                                        <p:strVal val="visible"/>
                                      </p:to>
                                    </p:set>
                                    <p:anim calcmode="lin" valueType="num">
                                      <p:cBhvr additive="base">
                                        <p:cTn id="13" dur="500" fill="hold"/>
                                        <p:tgtEl>
                                          <p:spTgt spid="10946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46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4659">
                                            <p:txEl>
                                              <p:pRg st="2" end="2"/>
                                            </p:txEl>
                                          </p:spTgt>
                                        </p:tgtEl>
                                        <p:attrNameLst>
                                          <p:attrName>style.visibility</p:attrName>
                                        </p:attrNameLst>
                                      </p:cBhvr>
                                      <p:to>
                                        <p:strVal val="visible"/>
                                      </p:to>
                                    </p:set>
                                    <p:anim calcmode="lin" valueType="num">
                                      <p:cBhvr additive="base">
                                        <p:cTn id="19" dur="500" fill="hold"/>
                                        <p:tgtEl>
                                          <p:spTgt spid="10946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46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4659">
                                            <p:txEl>
                                              <p:pRg st="3" end="3"/>
                                            </p:txEl>
                                          </p:spTgt>
                                        </p:tgtEl>
                                        <p:attrNameLst>
                                          <p:attrName>style.visibility</p:attrName>
                                        </p:attrNameLst>
                                      </p:cBhvr>
                                      <p:to>
                                        <p:strVal val="visible"/>
                                      </p:to>
                                    </p:set>
                                    <p:anim calcmode="lin" valueType="num">
                                      <p:cBhvr additive="base">
                                        <p:cTn id="25" dur="500" fill="hold"/>
                                        <p:tgtEl>
                                          <p:spTgt spid="10946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465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65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6FD0F122-EA64-429F-A069-DF3A6C65082F}"/>
              </a:ext>
            </a:extLst>
          </p:cNvPr>
          <p:cNvSpPr txBox="1">
            <a:spLocks/>
          </p:cNvSpPr>
          <p:nvPr/>
        </p:nvSpPr>
        <p:spPr bwMode="auto">
          <a:xfrm>
            <a:off x="142875" y="274638"/>
            <a:ext cx="8715375" cy="654050"/>
          </a:xfrm>
          <a:prstGeom prst="rect">
            <a:avLst/>
          </a:prstGeom>
          <a:noFill/>
          <a:ln>
            <a:noFill/>
          </a:ln>
        </p:spPr>
        <p:txBody>
          <a:bodyPr/>
          <a:lstStyle>
            <a:lvl1pPr eaLnBrk="0" hangingPunct="0">
              <a:spcBef>
                <a:spcPct val="20000"/>
              </a:spcBef>
              <a:buClr>
                <a:srgbClr val="FF0000"/>
              </a:buClr>
              <a:buSzPct val="70000"/>
              <a:buFont typeface="Wingdings" pitchFamily="2" charset="2"/>
              <a:buChar char="l"/>
              <a:defRPr sz="30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ea typeface="宋体" pitchFamily="2" charset="-122"/>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ea typeface="宋体" pitchFamily="2" charset="-122"/>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defRPr/>
            </a:pPr>
            <a:r>
              <a:rPr lang="zh-CN" altLang="zh-CN" sz="4400" b="1" dirty="0">
                <a:solidFill>
                  <a:schemeClr val="accent6"/>
                </a:solidFill>
                <a:latin typeface="黑体" panose="02010609060101010101" pitchFamily="49" charset="-122"/>
                <a:ea typeface="黑体" panose="02010609060101010101" pitchFamily="49" charset="-122"/>
              </a:rPr>
              <a:t>人脑视觉机理</a:t>
            </a:r>
            <a:endParaRPr lang="en-US" altLang="zh-CN" sz="4400" b="1" dirty="0">
              <a:solidFill>
                <a:schemeClr val="accent6"/>
              </a:solidFill>
              <a:latin typeface="黑体" panose="02010609060101010101" pitchFamily="49" charset="-122"/>
              <a:ea typeface="黑体" panose="02010609060101010101" pitchFamily="49" charset="-122"/>
            </a:endParaRPr>
          </a:p>
        </p:txBody>
      </p:sp>
      <p:pic>
        <p:nvPicPr>
          <p:cNvPr id="117763" name="Picture 2">
            <a:extLst>
              <a:ext uri="{FF2B5EF4-FFF2-40B4-BE49-F238E27FC236}">
                <a16:creationId xmlns:a16="http://schemas.microsoft.com/office/drawing/2014/main" id="{6E46B943-1DFE-4973-B11C-1E545EA70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196975"/>
            <a:ext cx="831532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日期占位符 3">
            <a:extLst>
              <a:ext uri="{FF2B5EF4-FFF2-40B4-BE49-F238E27FC236}">
                <a16:creationId xmlns:a16="http://schemas.microsoft.com/office/drawing/2014/main" id="{925D919B-2522-46C6-B667-09A6F076733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D519BEA6-D419-4974-93B3-1CFF88CB122B}" type="datetime1">
              <a:rPr lang="zh-CN" altLang="en-US" sz="100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17765" name="页脚占位符 5">
            <a:extLst>
              <a:ext uri="{FF2B5EF4-FFF2-40B4-BE49-F238E27FC236}">
                <a16:creationId xmlns:a16="http://schemas.microsoft.com/office/drawing/2014/main" id="{F6D032B2-AE15-410A-AD1C-725AC41DE96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17766" name="灯片编号占位符 4">
            <a:extLst>
              <a:ext uri="{FF2B5EF4-FFF2-40B4-BE49-F238E27FC236}">
                <a16:creationId xmlns:a16="http://schemas.microsoft.com/office/drawing/2014/main" id="{7FC98CC2-A6BD-4D95-9A3A-348E04956C2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5DAA528B-0DA0-4611-B18C-6B88976615D4}" type="slidenum">
              <a:rPr lang="zh-CN" altLang="en-US" sz="1000">
                <a:latin typeface="Arial" panose="020B0604020202020204" pitchFamily="34" charset="0"/>
              </a:rPr>
              <a:pPr eaLnBrk="1" hangingPunct="1">
                <a:lnSpc>
                  <a:spcPct val="100000"/>
                </a:lnSpc>
                <a:spcBef>
                  <a:spcPct val="0"/>
                </a:spcBef>
                <a:buClrTx/>
                <a:buFontTx/>
                <a:buNone/>
              </a:pPr>
              <a:t>50</a:t>
            </a:fld>
            <a:endParaRPr lang="en-US" altLang="zh-CN" sz="1000">
              <a:latin typeface="Arial" panose="020B0604020202020204" pitchFamily="34" charset="0"/>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4245293-3A37-4AA7-B9CE-441586082F43}"/>
              </a:ext>
            </a:extLst>
          </p:cNvPr>
          <p:cNvSpPr>
            <a:spLocks noGrp="1" noChangeArrowheads="1"/>
          </p:cNvSpPr>
          <p:nvPr>
            <p:ph type="title"/>
          </p:nvPr>
        </p:nvSpPr>
        <p:spPr/>
        <p:txBody>
          <a:bodyPr/>
          <a:lstStyle/>
          <a:p>
            <a:pPr fontAlgn="auto">
              <a:spcAft>
                <a:spcPts val="0"/>
              </a:spcAft>
              <a:defRPr/>
            </a:pPr>
            <a:r>
              <a:rPr lang="zh-CN" altLang="en-US" b="1">
                <a:solidFill>
                  <a:srgbClr val="0512C1"/>
                </a:solidFill>
                <a:latin typeface="黑体" panose="02010609060101010101" pitchFamily="49" charset="-122"/>
                <a:ea typeface="黑体" panose="02010609060101010101" pitchFamily="49" charset="-122"/>
              </a:rPr>
              <a:t>视觉通路</a:t>
            </a:r>
          </a:p>
        </p:txBody>
      </p:sp>
      <p:pic>
        <p:nvPicPr>
          <p:cNvPr id="118787" name="Picture 3">
            <a:extLst>
              <a:ext uri="{FF2B5EF4-FFF2-40B4-BE49-F238E27FC236}">
                <a16:creationId xmlns:a16="http://schemas.microsoft.com/office/drawing/2014/main" id="{753E8429-40BA-4EA8-84B4-ED8A06A3B7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17688"/>
            <a:ext cx="9144000" cy="4543425"/>
          </a:xfrm>
        </p:spPr>
      </p:pic>
      <p:sp>
        <p:nvSpPr>
          <p:cNvPr id="118788" name="日期占位符 3">
            <a:extLst>
              <a:ext uri="{FF2B5EF4-FFF2-40B4-BE49-F238E27FC236}">
                <a16:creationId xmlns:a16="http://schemas.microsoft.com/office/drawing/2014/main" id="{49012420-975B-420E-A16F-ECCA54032B7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CEE33C92-DCE5-42D6-B917-5BED117AAA5D}"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18789" name="页脚占位符 5">
            <a:extLst>
              <a:ext uri="{FF2B5EF4-FFF2-40B4-BE49-F238E27FC236}">
                <a16:creationId xmlns:a16="http://schemas.microsoft.com/office/drawing/2014/main" id="{38D82979-B612-44BA-A584-39343C8952E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18790" name="灯片编号占位符 4">
            <a:extLst>
              <a:ext uri="{FF2B5EF4-FFF2-40B4-BE49-F238E27FC236}">
                <a16:creationId xmlns:a16="http://schemas.microsoft.com/office/drawing/2014/main" id="{829DC7C5-EE9A-4D60-90C2-4446365D59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6B821C02-F71A-4E1A-912D-CC68CFF2E095}" type="slidenum">
              <a:rPr lang="en-US" altLang="zh-CN" sz="1000" smtClean="0">
                <a:latin typeface="Arial" panose="020B0604020202020204" pitchFamily="34" charset="0"/>
              </a:rPr>
              <a:pPr eaLnBrk="1" hangingPunct="1">
                <a:lnSpc>
                  <a:spcPct val="100000"/>
                </a:lnSpc>
                <a:spcBef>
                  <a:spcPct val="0"/>
                </a:spcBef>
                <a:buClrTx/>
                <a:buFontTx/>
                <a:buNone/>
              </a:pPr>
              <a:t>51</a:t>
            </a:fld>
            <a:endParaRPr lang="en-US" altLang="zh-CN" sz="1000">
              <a:latin typeface="Arial" panose="020B0604020202020204" pitchFamily="34" charset="0"/>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BAE58282-8864-4E25-95F7-579DCA593AC3}"/>
              </a:ext>
            </a:extLst>
          </p:cNvPr>
          <p:cNvSpPr>
            <a:spLocks noGrp="1" noChangeArrowheads="1"/>
          </p:cNvSpPr>
          <p:nvPr>
            <p:ph type="title"/>
          </p:nvPr>
        </p:nvSpPr>
        <p:spPr/>
        <p:txBody>
          <a:bodyPr/>
          <a:lstStyle/>
          <a:p>
            <a:pPr fontAlgn="auto">
              <a:spcAft>
                <a:spcPts val="0"/>
              </a:spcAft>
              <a:defRPr/>
            </a:pPr>
            <a:r>
              <a:rPr lang="zh-CN" altLang="en-US" b="1">
                <a:solidFill>
                  <a:srgbClr val="0512C1"/>
                </a:solidFill>
                <a:latin typeface="黑体" panose="02010609060101010101" pitchFamily="49" charset="-122"/>
                <a:ea typeface="黑体" panose="02010609060101010101" pitchFamily="49" charset="-122"/>
              </a:rPr>
              <a:t>视觉从</a:t>
            </a:r>
            <a:r>
              <a:rPr lang="en-US" altLang="zh-CN" b="1">
                <a:solidFill>
                  <a:srgbClr val="0512C1"/>
                </a:solidFill>
                <a:latin typeface="黑体" panose="02010609060101010101" pitchFamily="49" charset="-122"/>
                <a:ea typeface="黑体" panose="02010609060101010101" pitchFamily="49" charset="-122"/>
              </a:rPr>
              <a:t>V1</a:t>
            </a:r>
            <a:r>
              <a:rPr lang="zh-CN" altLang="en-US" b="1">
                <a:solidFill>
                  <a:srgbClr val="0512C1"/>
                </a:solidFill>
                <a:latin typeface="黑体" panose="02010609060101010101" pitchFamily="49" charset="-122"/>
                <a:ea typeface="黑体" panose="02010609060101010101" pitchFamily="49" charset="-122"/>
              </a:rPr>
              <a:t>到</a:t>
            </a:r>
            <a:r>
              <a:rPr lang="en-US" altLang="zh-CN" b="1">
                <a:solidFill>
                  <a:srgbClr val="0512C1"/>
                </a:solidFill>
                <a:latin typeface="黑体" panose="02010609060101010101" pitchFamily="49" charset="-122"/>
                <a:ea typeface="黑体" panose="02010609060101010101" pitchFamily="49" charset="-122"/>
              </a:rPr>
              <a:t>IT</a:t>
            </a:r>
            <a:r>
              <a:rPr lang="zh-CN" altLang="en-US" b="1">
                <a:solidFill>
                  <a:srgbClr val="0512C1"/>
                </a:solidFill>
                <a:latin typeface="黑体" panose="02010609060101010101" pitchFamily="49" charset="-122"/>
                <a:ea typeface="黑体" panose="02010609060101010101" pitchFamily="49" charset="-122"/>
              </a:rPr>
              <a:t>四层</a:t>
            </a:r>
          </a:p>
        </p:txBody>
      </p:sp>
      <p:sp>
        <p:nvSpPr>
          <p:cNvPr id="119811" name="日期占位符 5">
            <a:extLst>
              <a:ext uri="{FF2B5EF4-FFF2-40B4-BE49-F238E27FC236}">
                <a16:creationId xmlns:a16="http://schemas.microsoft.com/office/drawing/2014/main" id="{91CE0520-0A63-4479-9946-799CB9742AED}"/>
              </a:ext>
            </a:extLst>
          </p:cNvPr>
          <p:cNvSpPr>
            <a:spLocks noGrp="1"/>
          </p:cNvSpPr>
          <p:nvPr>
            <p:ph type="dt" sz="quarter" idx="10"/>
          </p:nvPr>
        </p:nvSpPr>
        <p:spPr bwMode="auto">
          <a:xfrm>
            <a:off x="714375" y="6143625"/>
            <a:ext cx="2133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E3CDA9E6-03D0-4D51-A435-0D9C7E424863}"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19812" name="页脚占位符 7">
            <a:extLst>
              <a:ext uri="{FF2B5EF4-FFF2-40B4-BE49-F238E27FC236}">
                <a16:creationId xmlns:a16="http://schemas.microsoft.com/office/drawing/2014/main" id="{D19BDE8B-ED50-478C-B724-A617BF5BE1B0}"/>
              </a:ext>
            </a:extLst>
          </p:cNvPr>
          <p:cNvSpPr>
            <a:spLocks noGrp="1"/>
          </p:cNvSpPr>
          <p:nvPr>
            <p:ph type="ftr" sz="quarter" idx="11"/>
          </p:nvPr>
        </p:nvSpPr>
        <p:spPr bwMode="auto">
          <a:xfrm>
            <a:off x="3714750" y="6143625"/>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19813" name="灯片编号占位符 6">
            <a:extLst>
              <a:ext uri="{FF2B5EF4-FFF2-40B4-BE49-F238E27FC236}">
                <a16:creationId xmlns:a16="http://schemas.microsoft.com/office/drawing/2014/main" id="{96EAFEF0-18E2-41B7-B93E-279C85043A4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E1373B6D-D2C6-4369-91F6-855583887CD8}" type="slidenum">
              <a:rPr lang="en-US" altLang="zh-CN" sz="1000" smtClean="0">
                <a:latin typeface="Arial" panose="020B0604020202020204" pitchFamily="34" charset="0"/>
              </a:rPr>
              <a:pPr eaLnBrk="1" hangingPunct="1">
                <a:lnSpc>
                  <a:spcPct val="100000"/>
                </a:lnSpc>
                <a:spcBef>
                  <a:spcPct val="0"/>
                </a:spcBef>
                <a:buClrTx/>
                <a:buFontTx/>
                <a:buNone/>
              </a:pPr>
              <a:t>52</a:t>
            </a:fld>
            <a:endParaRPr lang="en-US" altLang="zh-CN" sz="1000">
              <a:latin typeface="Arial" panose="020B0604020202020204" pitchFamily="34" charset="0"/>
            </a:endParaRPr>
          </a:p>
        </p:txBody>
      </p:sp>
      <p:pic>
        <p:nvPicPr>
          <p:cNvPr id="119814" name="Picture 4">
            <a:extLst>
              <a:ext uri="{FF2B5EF4-FFF2-40B4-BE49-F238E27FC236}">
                <a16:creationId xmlns:a16="http://schemas.microsoft.com/office/drawing/2014/main" id="{D25263D9-6AD2-4059-B507-4FA27409C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557338"/>
            <a:ext cx="3960812"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5" name="矩形 1">
            <a:extLst>
              <a:ext uri="{FF2B5EF4-FFF2-40B4-BE49-F238E27FC236}">
                <a16:creationId xmlns:a16="http://schemas.microsoft.com/office/drawing/2014/main" id="{270DCF2C-9B48-4DC9-B4FF-F69687CFB78B}"/>
              </a:ext>
            </a:extLst>
          </p:cNvPr>
          <p:cNvSpPr>
            <a:spLocks noChangeArrowheads="1"/>
          </p:cNvSpPr>
          <p:nvPr/>
        </p:nvSpPr>
        <p:spPr bwMode="auto">
          <a:xfrm>
            <a:off x="5651500" y="2852738"/>
            <a:ext cx="3181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a:latin typeface="Times New Roman" panose="02020603050405020304" pitchFamily="18" charset="0"/>
              </a:rPr>
              <a:t>posterior inferotemporal</a:t>
            </a:r>
            <a:endParaRPr kumimoji="1" lang="zh-CN" altLang="en-US" sz="2400">
              <a:latin typeface="Times New Roman" panose="02020603050405020304" pitchFamily="18" charset="0"/>
            </a:endParaRPr>
          </a:p>
        </p:txBody>
      </p:sp>
      <p:sp>
        <p:nvSpPr>
          <p:cNvPr id="119816" name="矩形 2">
            <a:extLst>
              <a:ext uri="{FF2B5EF4-FFF2-40B4-BE49-F238E27FC236}">
                <a16:creationId xmlns:a16="http://schemas.microsoft.com/office/drawing/2014/main" id="{4205185F-D061-4EE8-911F-4D8D93F83637}"/>
              </a:ext>
            </a:extLst>
          </p:cNvPr>
          <p:cNvSpPr>
            <a:spLocks noChangeArrowheads="1"/>
          </p:cNvSpPr>
          <p:nvPr/>
        </p:nvSpPr>
        <p:spPr bwMode="auto">
          <a:xfrm>
            <a:off x="5683250" y="2390775"/>
            <a:ext cx="2922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a:latin typeface="Times New Roman" panose="02020603050405020304" pitchFamily="18" charset="0"/>
              </a:rPr>
              <a:t>central inferotemporal</a:t>
            </a:r>
            <a:endParaRPr kumimoji="1" lang="zh-CN" altLang="en-US" sz="2400">
              <a:latin typeface="Times New Roman" panose="02020603050405020304" pitchFamily="18" charset="0"/>
            </a:endParaRPr>
          </a:p>
        </p:txBody>
      </p:sp>
      <p:sp>
        <p:nvSpPr>
          <p:cNvPr id="119817" name="矩形 3">
            <a:extLst>
              <a:ext uri="{FF2B5EF4-FFF2-40B4-BE49-F238E27FC236}">
                <a16:creationId xmlns:a16="http://schemas.microsoft.com/office/drawing/2014/main" id="{198037E1-0E92-44A0-AA20-BCC1AF9D7101}"/>
              </a:ext>
            </a:extLst>
          </p:cNvPr>
          <p:cNvSpPr>
            <a:spLocks noChangeArrowheads="1"/>
          </p:cNvSpPr>
          <p:nvPr/>
        </p:nvSpPr>
        <p:spPr bwMode="auto">
          <a:xfrm>
            <a:off x="5659438" y="1987550"/>
            <a:ext cx="3043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en-US" altLang="zh-CN" sz="2400">
                <a:latin typeface="Times New Roman" panose="02020603050405020304" pitchFamily="18" charset="0"/>
              </a:rPr>
              <a:t>anterior inferotemporal</a:t>
            </a:r>
            <a:endParaRPr kumimoji="1" lang="zh-CN" altLang="en-US" sz="2400">
              <a:latin typeface="Times New Roman" panose="02020603050405020304" pitchFamily="18" charset="0"/>
            </a:endParaRPr>
          </a:p>
        </p:txBody>
      </p:sp>
      <p:sp>
        <p:nvSpPr>
          <p:cNvPr id="119818" name="矩形 4">
            <a:extLst>
              <a:ext uri="{FF2B5EF4-FFF2-40B4-BE49-F238E27FC236}">
                <a16:creationId xmlns:a16="http://schemas.microsoft.com/office/drawing/2014/main" id="{C3155733-0B55-4A2B-A7B3-E5E303FB5813}"/>
              </a:ext>
            </a:extLst>
          </p:cNvPr>
          <p:cNvSpPr>
            <a:spLocks noChangeArrowheads="1"/>
          </p:cNvSpPr>
          <p:nvPr/>
        </p:nvSpPr>
        <p:spPr bwMode="auto">
          <a:xfrm>
            <a:off x="900113" y="1928813"/>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zh-CN" sz="2400" b="1">
                <a:latin typeface="Times New Roman" panose="02020603050405020304" pitchFamily="18" charset="0"/>
              </a:rPr>
              <a:t>前颞叶皮层</a:t>
            </a:r>
            <a:endParaRPr kumimoji="1" lang="zh-CN" altLang="en-US" sz="2400" b="1">
              <a:latin typeface="Times New Roman" panose="02020603050405020304" pitchFamily="18" charset="0"/>
            </a:endParaRPr>
          </a:p>
        </p:txBody>
      </p:sp>
      <p:sp>
        <p:nvSpPr>
          <p:cNvPr id="119819" name="矩形 10">
            <a:extLst>
              <a:ext uri="{FF2B5EF4-FFF2-40B4-BE49-F238E27FC236}">
                <a16:creationId xmlns:a16="http://schemas.microsoft.com/office/drawing/2014/main" id="{C02D804B-E5EC-41C7-9A41-C01ECE36811D}"/>
              </a:ext>
            </a:extLst>
          </p:cNvPr>
          <p:cNvSpPr>
            <a:spLocks noChangeArrowheads="1"/>
          </p:cNvSpPr>
          <p:nvPr/>
        </p:nvSpPr>
        <p:spPr bwMode="auto">
          <a:xfrm>
            <a:off x="900113" y="2409825"/>
            <a:ext cx="1730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sz="2400" b="1">
                <a:latin typeface="Times New Roman" panose="02020603050405020304" pitchFamily="18" charset="0"/>
              </a:rPr>
              <a:t>中</a:t>
            </a:r>
            <a:r>
              <a:rPr kumimoji="1" lang="zh-CN" altLang="zh-CN" sz="2400" b="1">
                <a:latin typeface="Times New Roman" panose="02020603050405020304" pitchFamily="18" charset="0"/>
              </a:rPr>
              <a:t>颞叶皮层</a:t>
            </a:r>
            <a:endParaRPr kumimoji="1" lang="zh-CN" altLang="en-US" sz="2400" b="1">
              <a:latin typeface="Times New Roman" panose="02020603050405020304" pitchFamily="18" charset="0"/>
            </a:endParaRPr>
          </a:p>
        </p:txBody>
      </p:sp>
      <p:sp>
        <p:nvSpPr>
          <p:cNvPr id="119820" name="矩形 11">
            <a:extLst>
              <a:ext uri="{FF2B5EF4-FFF2-40B4-BE49-F238E27FC236}">
                <a16:creationId xmlns:a16="http://schemas.microsoft.com/office/drawing/2014/main" id="{78C6BA9C-1097-4361-989A-EEF6F3BC7B0F}"/>
              </a:ext>
            </a:extLst>
          </p:cNvPr>
          <p:cNvSpPr>
            <a:spLocks noChangeArrowheads="1"/>
          </p:cNvSpPr>
          <p:nvPr/>
        </p:nvSpPr>
        <p:spPr bwMode="auto">
          <a:xfrm>
            <a:off x="900113" y="2846388"/>
            <a:ext cx="173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kumimoji="1" lang="zh-CN" altLang="en-US" sz="2400" b="1">
                <a:latin typeface="Times New Roman" panose="02020603050405020304" pitchFamily="18" charset="0"/>
              </a:rPr>
              <a:t>后</a:t>
            </a:r>
            <a:r>
              <a:rPr kumimoji="1" lang="zh-CN" altLang="zh-CN" sz="2400" b="1">
                <a:latin typeface="Times New Roman" panose="02020603050405020304" pitchFamily="18" charset="0"/>
              </a:rPr>
              <a:t>颞叶皮层</a:t>
            </a:r>
            <a:endParaRPr kumimoji="1" lang="zh-CN" altLang="en-US" sz="2400" b="1">
              <a:latin typeface="Times New Roman" panose="02020603050405020304" pitchFamily="18" charset="0"/>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8">
            <a:extLst>
              <a:ext uri="{FF2B5EF4-FFF2-40B4-BE49-F238E27FC236}">
                <a16:creationId xmlns:a16="http://schemas.microsoft.com/office/drawing/2014/main" id="{537FA9E3-1C5E-4268-9D9D-DCC7DB6AEA81}"/>
              </a:ext>
            </a:extLst>
          </p:cNvPr>
          <p:cNvSpPr>
            <a:spLocks noGrp="1"/>
          </p:cNvSpPr>
          <p:nvPr>
            <p:ph type="title"/>
          </p:nvPr>
        </p:nvSpPr>
        <p:spPr/>
        <p:txBody>
          <a:bodyPr/>
          <a:lstStyle/>
          <a:p>
            <a:pPr fontAlgn="auto">
              <a:spcAft>
                <a:spcPts val="0"/>
              </a:spcAft>
              <a:defRPr/>
            </a:pPr>
            <a:r>
              <a:rPr lang="zh-CN" altLang="en-US" b="1">
                <a:solidFill>
                  <a:srgbClr val="0512C1"/>
                </a:solidFill>
                <a:latin typeface="黑体" panose="02010609060101010101" pitchFamily="49" charset="-122"/>
                <a:ea typeface="黑体" panose="02010609060101010101" pitchFamily="49" charset="-122"/>
              </a:rPr>
              <a:t>自编码神经网络</a:t>
            </a:r>
          </a:p>
        </p:txBody>
      </p:sp>
      <p:sp>
        <p:nvSpPr>
          <p:cNvPr id="120835" name="日期占位符 3">
            <a:extLst>
              <a:ext uri="{FF2B5EF4-FFF2-40B4-BE49-F238E27FC236}">
                <a16:creationId xmlns:a16="http://schemas.microsoft.com/office/drawing/2014/main" id="{83675B57-CB69-40CD-B9FE-D2861C2363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66F18AF6-26D5-4CD2-912A-1D16746592F4}" type="datetime1">
              <a:rPr lang="zh-CN" altLang="en-US" sz="100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20836" name="页脚占位符 4">
            <a:extLst>
              <a:ext uri="{FF2B5EF4-FFF2-40B4-BE49-F238E27FC236}">
                <a16:creationId xmlns:a16="http://schemas.microsoft.com/office/drawing/2014/main" id="{24B1E088-39C0-40E7-B2FF-6C899F04AAD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20837" name="灯片编号占位符 5">
            <a:extLst>
              <a:ext uri="{FF2B5EF4-FFF2-40B4-BE49-F238E27FC236}">
                <a16:creationId xmlns:a16="http://schemas.microsoft.com/office/drawing/2014/main" id="{3CC76D87-C1D8-433C-B9C4-3E813B334C6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6AF2E824-0534-4680-AD0C-9CAB0AD9ADD0}" type="slidenum">
              <a:rPr lang="en-US" altLang="zh-CN" sz="1000">
                <a:latin typeface="Arial" panose="020B0604020202020204" pitchFamily="34" charset="0"/>
              </a:rPr>
              <a:pPr eaLnBrk="1" hangingPunct="1">
                <a:lnSpc>
                  <a:spcPct val="100000"/>
                </a:lnSpc>
                <a:spcBef>
                  <a:spcPct val="0"/>
                </a:spcBef>
                <a:buClrTx/>
                <a:buFontTx/>
                <a:buNone/>
              </a:pPr>
              <a:t>53</a:t>
            </a:fld>
            <a:endParaRPr lang="en-US" altLang="zh-CN" sz="1000">
              <a:latin typeface="Arial" panose="020B0604020202020204" pitchFamily="34" charset="0"/>
            </a:endParaRPr>
          </a:p>
        </p:txBody>
      </p:sp>
      <p:sp>
        <p:nvSpPr>
          <p:cNvPr id="120838" name="Text Box 3">
            <a:extLst>
              <a:ext uri="{FF2B5EF4-FFF2-40B4-BE49-F238E27FC236}">
                <a16:creationId xmlns:a16="http://schemas.microsoft.com/office/drawing/2014/main" id="{8B11F870-0E18-46B6-9285-24562A36D7B3}"/>
              </a:ext>
            </a:extLst>
          </p:cNvPr>
          <p:cNvSpPr txBox="1">
            <a:spLocks noChangeArrowheads="1"/>
          </p:cNvSpPr>
          <p:nvPr/>
        </p:nvSpPr>
        <p:spPr bwMode="auto">
          <a:xfrm>
            <a:off x="2270125" y="2611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zh-CN" sz="2400">
              <a:latin typeface="Times New Roman" panose="02020603050405020304" pitchFamily="18" charset="0"/>
            </a:endParaRPr>
          </a:p>
        </p:txBody>
      </p:sp>
      <p:pic>
        <p:nvPicPr>
          <p:cNvPr id="120839" name="Picture 2">
            <a:extLst>
              <a:ext uri="{FF2B5EF4-FFF2-40B4-BE49-F238E27FC236}">
                <a16:creationId xmlns:a16="http://schemas.microsoft.com/office/drawing/2014/main" id="{A6CC949A-C817-49C0-BA27-0F5B2988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714500"/>
            <a:ext cx="8089900"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0" name="矩形 10">
            <a:extLst>
              <a:ext uri="{FF2B5EF4-FFF2-40B4-BE49-F238E27FC236}">
                <a16:creationId xmlns:a16="http://schemas.microsoft.com/office/drawing/2014/main" id="{4A7642DA-AB23-435C-8D72-A27FFE634C2A}"/>
              </a:ext>
            </a:extLst>
          </p:cNvPr>
          <p:cNvSpPr>
            <a:spLocks noChangeArrowheads="1"/>
          </p:cNvSpPr>
          <p:nvPr/>
        </p:nvSpPr>
        <p:spPr bwMode="auto">
          <a:xfrm>
            <a:off x="3500438" y="5643563"/>
            <a:ext cx="23383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2400">
                <a:solidFill>
                  <a:srgbClr val="0512C1"/>
                </a:solidFill>
                <a:latin typeface="华文新魏" panose="02010800040101010101" pitchFamily="2" charset="-122"/>
                <a:ea typeface="华文新魏" panose="02010800040101010101" pitchFamily="2" charset="-122"/>
              </a:rPr>
              <a:t>自编码神经网络</a:t>
            </a:r>
            <a:endParaRPr lang="zh-CN" altLang="en-US" sz="2400">
              <a:latin typeface="Times New Roman" panose="02020603050405020304" pitchFamily="18" charset="0"/>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84CC71C-D3B1-4EE3-B817-8A379A3301F0}"/>
              </a:ext>
            </a:extLst>
          </p:cNvPr>
          <p:cNvSpPr>
            <a:spLocks noGrp="1" noChangeArrowheads="1"/>
          </p:cNvSpPr>
          <p:nvPr>
            <p:ph type="title"/>
          </p:nvPr>
        </p:nvSpPr>
        <p:spPr>
          <a:xfrm>
            <a:off x="500063" y="142875"/>
            <a:ext cx="8229600" cy="1143000"/>
          </a:xfrm>
        </p:spPr>
        <p:txBody>
          <a:bodyPr/>
          <a:lstStyle/>
          <a:p>
            <a:pPr fontAlgn="auto">
              <a:spcAft>
                <a:spcPts val="0"/>
              </a:spcAft>
              <a:defRPr/>
            </a:pPr>
            <a:r>
              <a:rPr lang="zh-CN" altLang="en-US" b="1">
                <a:solidFill>
                  <a:srgbClr val="0512C1"/>
                </a:solidFill>
                <a:latin typeface="黑体" panose="02010609060101010101" pitchFamily="49" charset="-122"/>
                <a:ea typeface="黑体" panose="02010609060101010101" pitchFamily="49" charset="-122"/>
              </a:rPr>
              <a:t>受限玻尔兹曼机</a:t>
            </a:r>
            <a:endParaRPr lang="en-US" altLang="zh-CN" b="1">
              <a:latin typeface="黑体" panose="02010609060101010101" pitchFamily="49" charset="-122"/>
              <a:ea typeface="黑体" panose="02010609060101010101" pitchFamily="49" charset="-122"/>
            </a:endParaRPr>
          </a:p>
        </p:txBody>
      </p:sp>
      <p:sp>
        <p:nvSpPr>
          <p:cNvPr id="106499" name="Rectangle 3">
            <a:extLst>
              <a:ext uri="{FF2B5EF4-FFF2-40B4-BE49-F238E27FC236}">
                <a16:creationId xmlns:a16="http://schemas.microsoft.com/office/drawing/2014/main" id="{0F784951-5380-4FE5-85FD-31CDE9C79775}"/>
              </a:ext>
            </a:extLst>
          </p:cNvPr>
          <p:cNvSpPr>
            <a:spLocks noGrp="1" noChangeArrowheads="1"/>
          </p:cNvSpPr>
          <p:nvPr>
            <p:ph type="body" sz="half" idx="1"/>
          </p:nvPr>
        </p:nvSpPr>
        <p:spPr>
          <a:xfrm>
            <a:off x="611188" y="1500188"/>
            <a:ext cx="5759450" cy="4305300"/>
          </a:xfrm>
        </p:spPr>
        <p:txBody>
          <a:bodyPr/>
          <a:lstStyle/>
          <a:p>
            <a:pPr fontAlgn="auto">
              <a:lnSpc>
                <a:spcPts val="3600"/>
              </a:lnSpc>
              <a:spcAft>
                <a:spcPts val="0"/>
              </a:spcAft>
              <a:defRPr/>
            </a:pPr>
            <a:r>
              <a:rPr lang="zh-CN" altLang="zh-CN" sz="2400">
                <a:latin typeface="幼圆" panose="02010509060101010101" pitchFamily="49" charset="-122"/>
                <a:ea typeface="幼圆" panose="02010509060101010101" pitchFamily="49" charset="-122"/>
              </a:rPr>
              <a:t>受限玻耳兹曼机（</a:t>
            </a:r>
            <a:r>
              <a:rPr lang="en-US" altLang="zh-CN" sz="2400">
                <a:latin typeface="幼圆" panose="02010509060101010101" pitchFamily="49" charset="-122"/>
                <a:ea typeface="幼圆" panose="02010509060101010101" pitchFamily="49" charset="-122"/>
              </a:rPr>
              <a:t>restricted Boltzmann machine, RBM</a:t>
            </a:r>
            <a:r>
              <a:rPr lang="zh-CN" altLang="zh-CN" sz="2400">
                <a:latin typeface="幼圆" panose="02010509060101010101" pitchFamily="49" charset="-122"/>
                <a:ea typeface="幼圆" panose="02010509060101010101" pitchFamily="49" charset="-122"/>
              </a:rPr>
              <a:t>）是一个单层的随机神经网络（通常我们不把输入层计算在神经网络的层数里），本质上是一个概率图模型。输入层与隐层之间是全连接，但层内神经元之间没有相互连接。每个神经元要么激活（值为</a:t>
            </a:r>
            <a:r>
              <a:rPr lang="en-US" altLang="zh-CN" sz="2400">
                <a:latin typeface="幼圆" panose="02010509060101010101" pitchFamily="49" charset="-122"/>
                <a:ea typeface="幼圆" panose="02010509060101010101" pitchFamily="49" charset="-122"/>
              </a:rPr>
              <a:t>1</a:t>
            </a:r>
            <a:r>
              <a:rPr lang="zh-CN" altLang="zh-CN" sz="2400">
                <a:latin typeface="幼圆" panose="02010509060101010101" pitchFamily="49" charset="-122"/>
                <a:ea typeface="幼圆" panose="02010509060101010101" pitchFamily="49" charset="-122"/>
              </a:rPr>
              <a:t>）要么不激活（值为</a:t>
            </a:r>
            <a:r>
              <a:rPr lang="en-US" altLang="zh-CN" sz="2400">
                <a:latin typeface="幼圆" panose="02010509060101010101" pitchFamily="49" charset="-122"/>
                <a:ea typeface="幼圆" panose="02010509060101010101" pitchFamily="49" charset="-122"/>
              </a:rPr>
              <a:t>0</a:t>
            </a:r>
            <a:r>
              <a:rPr lang="zh-CN" altLang="zh-CN" sz="2400">
                <a:latin typeface="幼圆" panose="02010509060101010101" pitchFamily="49" charset="-122"/>
                <a:ea typeface="幼圆" panose="02010509060101010101" pitchFamily="49" charset="-122"/>
              </a:rPr>
              <a:t>），激活的概率满足</a:t>
            </a:r>
            <a:r>
              <a:rPr lang="en-US" altLang="zh-CN" sz="2400">
                <a:latin typeface="幼圆" panose="02010509060101010101" pitchFamily="49" charset="-122"/>
                <a:ea typeface="幼圆" panose="02010509060101010101" pitchFamily="49" charset="-122"/>
              </a:rPr>
              <a:t>sigmoid</a:t>
            </a:r>
            <a:r>
              <a:rPr lang="zh-CN" altLang="zh-CN" sz="2400">
                <a:latin typeface="幼圆" panose="02010509060101010101" pitchFamily="49" charset="-122"/>
                <a:ea typeface="幼圆" panose="02010509060101010101" pitchFamily="49" charset="-122"/>
              </a:rPr>
              <a:t>函数。</a:t>
            </a:r>
            <a:endParaRPr lang="en-US" altLang="zh-CN" sz="2400">
              <a:solidFill>
                <a:srgbClr val="FF0000"/>
              </a:solidFill>
              <a:latin typeface="幼圆" panose="02010509060101010101" pitchFamily="49" charset="-122"/>
              <a:ea typeface="幼圆" panose="02010509060101010101" pitchFamily="49" charset="-122"/>
            </a:endParaRPr>
          </a:p>
        </p:txBody>
      </p:sp>
      <p:sp>
        <p:nvSpPr>
          <p:cNvPr id="122884" name="日期占位符 18">
            <a:extLst>
              <a:ext uri="{FF2B5EF4-FFF2-40B4-BE49-F238E27FC236}">
                <a16:creationId xmlns:a16="http://schemas.microsoft.com/office/drawing/2014/main" id="{681A0191-11EA-4BF0-8465-FD655A9F004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5FE5F334-9185-4334-8D77-FDF8C1B00055}"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zh-CN" altLang="zh-CN" sz="1000">
              <a:latin typeface="Arial" panose="020B0604020202020204" pitchFamily="34" charset="0"/>
            </a:endParaRPr>
          </a:p>
        </p:txBody>
      </p:sp>
      <p:sp>
        <p:nvSpPr>
          <p:cNvPr id="122885" name="页脚占位符 20">
            <a:extLst>
              <a:ext uri="{FF2B5EF4-FFF2-40B4-BE49-F238E27FC236}">
                <a16:creationId xmlns:a16="http://schemas.microsoft.com/office/drawing/2014/main" id="{884DC58D-9F2A-4957-9345-9710CAF4F14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zh-CN" altLang="zh-CN" sz="1000">
              <a:latin typeface="Arial" panose="020B0604020202020204" pitchFamily="34" charset="0"/>
            </a:endParaRPr>
          </a:p>
        </p:txBody>
      </p:sp>
      <p:sp>
        <p:nvSpPr>
          <p:cNvPr id="122886" name="灯片编号占位符 19">
            <a:extLst>
              <a:ext uri="{FF2B5EF4-FFF2-40B4-BE49-F238E27FC236}">
                <a16:creationId xmlns:a16="http://schemas.microsoft.com/office/drawing/2014/main" id="{78400D08-0BDB-4F73-BB09-68BBDEC446F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27F3EF08-92B7-4F55-98FE-CDA0902E51CD}" type="slidenum">
              <a:rPr lang="en-US" altLang="zh-CN" sz="1000" smtClean="0">
                <a:latin typeface="Arial" panose="020B0604020202020204" pitchFamily="34" charset="0"/>
              </a:rPr>
              <a:pPr eaLnBrk="1" hangingPunct="1">
                <a:lnSpc>
                  <a:spcPct val="100000"/>
                </a:lnSpc>
                <a:spcBef>
                  <a:spcPct val="0"/>
                </a:spcBef>
                <a:buClrTx/>
                <a:buFontTx/>
                <a:buNone/>
              </a:pPr>
              <a:t>54</a:t>
            </a:fld>
            <a:endParaRPr lang="en-US" altLang="zh-CN" sz="1000">
              <a:latin typeface="Arial" panose="020B0604020202020204" pitchFamily="34" charset="0"/>
            </a:endParaRPr>
          </a:p>
        </p:txBody>
      </p:sp>
      <p:sp>
        <p:nvSpPr>
          <p:cNvPr id="122887" name="Oval 4">
            <a:extLst>
              <a:ext uri="{FF2B5EF4-FFF2-40B4-BE49-F238E27FC236}">
                <a16:creationId xmlns:a16="http://schemas.microsoft.com/office/drawing/2014/main" id="{5D0CE0F5-2BA9-4466-9F30-BDBFE3C3BC48}"/>
              </a:ext>
            </a:extLst>
          </p:cNvPr>
          <p:cNvSpPr>
            <a:spLocks noChangeArrowheads="1"/>
          </p:cNvSpPr>
          <p:nvPr/>
        </p:nvSpPr>
        <p:spPr bwMode="auto">
          <a:xfrm>
            <a:off x="6911975" y="3427413"/>
            <a:ext cx="468313" cy="468312"/>
          </a:xfrm>
          <a:prstGeom prst="ellipse">
            <a:avLst/>
          </a:prstGeom>
          <a:solidFill>
            <a:schemeClr val="accent1"/>
          </a:solidFill>
          <a:ln w="2857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CA" altLang="zh-CN" sz="2400">
              <a:latin typeface="Times New Roman" panose="02020603050405020304" pitchFamily="18" charset="0"/>
            </a:endParaRPr>
          </a:p>
        </p:txBody>
      </p:sp>
      <p:sp>
        <p:nvSpPr>
          <p:cNvPr id="122888" name="Oval 5">
            <a:extLst>
              <a:ext uri="{FF2B5EF4-FFF2-40B4-BE49-F238E27FC236}">
                <a16:creationId xmlns:a16="http://schemas.microsoft.com/office/drawing/2014/main" id="{57CEB3BD-BA73-460F-821E-C5B7EE194D79}"/>
              </a:ext>
            </a:extLst>
          </p:cNvPr>
          <p:cNvSpPr>
            <a:spLocks noChangeArrowheads="1"/>
          </p:cNvSpPr>
          <p:nvPr/>
        </p:nvSpPr>
        <p:spPr bwMode="auto">
          <a:xfrm>
            <a:off x="7775575" y="3427413"/>
            <a:ext cx="468313" cy="468312"/>
          </a:xfrm>
          <a:prstGeom prst="ellipse">
            <a:avLst/>
          </a:prstGeom>
          <a:solidFill>
            <a:schemeClr val="accent1"/>
          </a:solidFill>
          <a:ln w="2857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CA" altLang="zh-CN" sz="2400">
              <a:latin typeface="Times New Roman" panose="02020603050405020304" pitchFamily="18" charset="0"/>
            </a:endParaRPr>
          </a:p>
        </p:txBody>
      </p:sp>
      <p:sp>
        <p:nvSpPr>
          <p:cNvPr id="122889" name="Oval 6">
            <a:extLst>
              <a:ext uri="{FF2B5EF4-FFF2-40B4-BE49-F238E27FC236}">
                <a16:creationId xmlns:a16="http://schemas.microsoft.com/office/drawing/2014/main" id="{4A130191-67B8-4E0D-9B4F-FFC67C56D802}"/>
              </a:ext>
            </a:extLst>
          </p:cNvPr>
          <p:cNvSpPr>
            <a:spLocks noChangeArrowheads="1"/>
          </p:cNvSpPr>
          <p:nvPr/>
        </p:nvSpPr>
        <p:spPr bwMode="auto">
          <a:xfrm>
            <a:off x="6370638" y="2166938"/>
            <a:ext cx="468312" cy="468312"/>
          </a:xfrm>
          <a:prstGeom prst="ellipse">
            <a:avLst/>
          </a:prstGeom>
          <a:solidFill>
            <a:schemeClr val="accent1"/>
          </a:solidFill>
          <a:ln w="2857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CA" altLang="zh-CN" sz="2400">
              <a:latin typeface="Times New Roman" panose="02020603050405020304" pitchFamily="18" charset="0"/>
            </a:endParaRPr>
          </a:p>
        </p:txBody>
      </p:sp>
      <p:cxnSp>
        <p:nvCxnSpPr>
          <p:cNvPr id="122890" name="AutoShape 7">
            <a:extLst>
              <a:ext uri="{FF2B5EF4-FFF2-40B4-BE49-F238E27FC236}">
                <a16:creationId xmlns:a16="http://schemas.microsoft.com/office/drawing/2014/main" id="{8A990E14-8DA7-42A2-8262-A3662B788849}"/>
              </a:ext>
            </a:extLst>
          </p:cNvPr>
          <p:cNvCxnSpPr>
            <a:cxnSpLocks noChangeShapeType="1"/>
            <a:stCxn id="122889" idx="4"/>
            <a:endCxn id="122887" idx="1"/>
          </p:cNvCxnSpPr>
          <p:nvPr/>
        </p:nvCxnSpPr>
        <p:spPr bwMode="auto">
          <a:xfrm>
            <a:off x="6605588" y="2649538"/>
            <a:ext cx="37465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122891" name="AutoShape 8">
            <a:extLst>
              <a:ext uri="{FF2B5EF4-FFF2-40B4-BE49-F238E27FC236}">
                <a16:creationId xmlns:a16="http://schemas.microsoft.com/office/drawing/2014/main" id="{D55500BB-E609-4128-8AB6-16231962629F}"/>
              </a:ext>
            </a:extLst>
          </p:cNvPr>
          <p:cNvCxnSpPr>
            <a:cxnSpLocks noChangeShapeType="1"/>
            <a:stCxn id="122889" idx="5"/>
            <a:endCxn id="122888" idx="1"/>
          </p:cNvCxnSpPr>
          <p:nvPr/>
        </p:nvCxnSpPr>
        <p:spPr bwMode="auto">
          <a:xfrm>
            <a:off x="6770688" y="2581275"/>
            <a:ext cx="1073150"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122892" name="Oval 9">
            <a:extLst>
              <a:ext uri="{FF2B5EF4-FFF2-40B4-BE49-F238E27FC236}">
                <a16:creationId xmlns:a16="http://schemas.microsoft.com/office/drawing/2014/main" id="{153CC183-B05D-47C8-824E-3C15521A7479}"/>
              </a:ext>
            </a:extLst>
          </p:cNvPr>
          <p:cNvSpPr>
            <a:spLocks noChangeArrowheads="1"/>
          </p:cNvSpPr>
          <p:nvPr/>
        </p:nvSpPr>
        <p:spPr bwMode="auto">
          <a:xfrm>
            <a:off x="7307263" y="2166938"/>
            <a:ext cx="468312" cy="468312"/>
          </a:xfrm>
          <a:prstGeom prst="ellipse">
            <a:avLst/>
          </a:prstGeom>
          <a:solidFill>
            <a:schemeClr val="accent1"/>
          </a:solidFill>
          <a:ln w="2857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CA" altLang="zh-CN" sz="2400">
              <a:latin typeface="Times New Roman" panose="02020603050405020304" pitchFamily="18" charset="0"/>
            </a:endParaRPr>
          </a:p>
        </p:txBody>
      </p:sp>
      <p:cxnSp>
        <p:nvCxnSpPr>
          <p:cNvPr id="122893" name="AutoShape 10">
            <a:extLst>
              <a:ext uri="{FF2B5EF4-FFF2-40B4-BE49-F238E27FC236}">
                <a16:creationId xmlns:a16="http://schemas.microsoft.com/office/drawing/2014/main" id="{E43DBCBD-14B2-4E91-B123-464792E61965}"/>
              </a:ext>
            </a:extLst>
          </p:cNvPr>
          <p:cNvCxnSpPr>
            <a:cxnSpLocks noChangeShapeType="1"/>
            <a:stCxn id="122892" idx="3"/>
            <a:endCxn id="122887" idx="0"/>
          </p:cNvCxnSpPr>
          <p:nvPr/>
        </p:nvCxnSpPr>
        <p:spPr bwMode="auto">
          <a:xfrm flipH="1">
            <a:off x="7146925" y="2581275"/>
            <a:ext cx="22860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122894" name="AutoShape 11">
            <a:extLst>
              <a:ext uri="{FF2B5EF4-FFF2-40B4-BE49-F238E27FC236}">
                <a16:creationId xmlns:a16="http://schemas.microsoft.com/office/drawing/2014/main" id="{432BD429-F35A-4162-AF01-3DDBF3B3B499}"/>
              </a:ext>
            </a:extLst>
          </p:cNvPr>
          <p:cNvCxnSpPr>
            <a:cxnSpLocks noChangeShapeType="1"/>
            <a:stCxn id="122892" idx="5"/>
            <a:endCxn id="122888" idx="0"/>
          </p:cNvCxnSpPr>
          <p:nvPr/>
        </p:nvCxnSpPr>
        <p:spPr bwMode="auto">
          <a:xfrm>
            <a:off x="7707313" y="2581275"/>
            <a:ext cx="303212"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122895" name="Oval 12">
            <a:extLst>
              <a:ext uri="{FF2B5EF4-FFF2-40B4-BE49-F238E27FC236}">
                <a16:creationId xmlns:a16="http://schemas.microsoft.com/office/drawing/2014/main" id="{3E3DAEF4-4F95-4C4A-849C-544062AF1E3B}"/>
              </a:ext>
            </a:extLst>
          </p:cNvPr>
          <p:cNvSpPr>
            <a:spLocks noChangeArrowheads="1"/>
          </p:cNvSpPr>
          <p:nvPr/>
        </p:nvSpPr>
        <p:spPr bwMode="auto">
          <a:xfrm>
            <a:off x="8243888" y="2166938"/>
            <a:ext cx="468312" cy="468312"/>
          </a:xfrm>
          <a:prstGeom prst="ellipse">
            <a:avLst/>
          </a:prstGeom>
          <a:solidFill>
            <a:schemeClr val="accent1"/>
          </a:solidFill>
          <a:ln w="28575">
            <a:solidFill>
              <a:schemeClr val="tx1"/>
            </a:solidFill>
            <a:round/>
            <a:headEnd/>
            <a:tailEnd/>
          </a:ln>
        </p:spPr>
        <p:txBody>
          <a:bodyPr wrap="none" anchor="ct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en-CA" altLang="zh-CN" sz="2400">
              <a:latin typeface="Times New Roman" panose="02020603050405020304" pitchFamily="18" charset="0"/>
            </a:endParaRPr>
          </a:p>
        </p:txBody>
      </p:sp>
      <p:cxnSp>
        <p:nvCxnSpPr>
          <p:cNvPr id="122896" name="AutoShape 13">
            <a:extLst>
              <a:ext uri="{FF2B5EF4-FFF2-40B4-BE49-F238E27FC236}">
                <a16:creationId xmlns:a16="http://schemas.microsoft.com/office/drawing/2014/main" id="{A01FCC91-94C8-4D3E-B3C3-D366FE5831C7}"/>
              </a:ext>
            </a:extLst>
          </p:cNvPr>
          <p:cNvCxnSpPr>
            <a:cxnSpLocks noChangeShapeType="1"/>
            <a:stCxn id="122895" idx="3"/>
            <a:endCxn id="122887" idx="7"/>
          </p:cNvCxnSpPr>
          <p:nvPr/>
        </p:nvCxnSpPr>
        <p:spPr bwMode="auto">
          <a:xfrm flipH="1">
            <a:off x="7312025" y="2581275"/>
            <a:ext cx="1000125"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122897" name="AutoShape 14">
            <a:extLst>
              <a:ext uri="{FF2B5EF4-FFF2-40B4-BE49-F238E27FC236}">
                <a16:creationId xmlns:a16="http://schemas.microsoft.com/office/drawing/2014/main" id="{912E8E6B-BB03-4ADB-AADB-D37F0942820F}"/>
              </a:ext>
            </a:extLst>
          </p:cNvPr>
          <p:cNvCxnSpPr>
            <a:cxnSpLocks noChangeShapeType="1"/>
            <a:stCxn id="122895" idx="4"/>
            <a:endCxn id="122888" idx="7"/>
          </p:cNvCxnSpPr>
          <p:nvPr/>
        </p:nvCxnSpPr>
        <p:spPr bwMode="auto">
          <a:xfrm flipH="1">
            <a:off x="8175625" y="2649538"/>
            <a:ext cx="303213"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122898" name="Text Box 15">
            <a:extLst>
              <a:ext uri="{FF2B5EF4-FFF2-40B4-BE49-F238E27FC236}">
                <a16:creationId xmlns:a16="http://schemas.microsoft.com/office/drawing/2014/main" id="{7F735013-6E96-44B7-9C69-F334579FCD31}"/>
              </a:ext>
            </a:extLst>
          </p:cNvPr>
          <p:cNvSpPr txBox="1">
            <a:spLocks noChangeArrowheads="1"/>
          </p:cNvSpPr>
          <p:nvPr/>
        </p:nvSpPr>
        <p:spPr bwMode="auto">
          <a:xfrm>
            <a:off x="7019925" y="1592263"/>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a:solidFill>
                  <a:srgbClr val="3333CC"/>
                </a:solidFill>
                <a:latin typeface="Times New Roman" panose="02020603050405020304" pitchFamily="18" charset="0"/>
              </a:rPr>
              <a:t>hidden</a:t>
            </a:r>
          </a:p>
        </p:txBody>
      </p:sp>
      <p:sp>
        <p:nvSpPr>
          <p:cNvPr id="122899" name="Text Box 16">
            <a:extLst>
              <a:ext uri="{FF2B5EF4-FFF2-40B4-BE49-F238E27FC236}">
                <a16:creationId xmlns:a16="http://schemas.microsoft.com/office/drawing/2014/main" id="{51DEBE94-6642-4CE6-8957-30B6B9B4BD6B}"/>
              </a:ext>
            </a:extLst>
          </p:cNvPr>
          <p:cNvSpPr txBox="1">
            <a:spLocks noChangeArrowheads="1"/>
          </p:cNvSpPr>
          <p:nvPr/>
        </p:nvSpPr>
        <p:spPr bwMode="auto">
          <a:xfrm>
            <a:off x="7021513" y="3462338"/>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a:solidFill>
                  <a:srgbClr val="3333CC"/>
                </a:solidFill>
                <a:latin typeface="Times New Roman" panose="02020603050405020304" pitchFamily="18" charset="0"/>
              </a:rPr>
              <a:t>i</a:t>
            </a:r>
          </a:p>
        </p:txBody>
      </p:sp>
      <p:sp>
        <p:nvSpPr>
          <p:cNvPr id="122900" name="Text Box 17">
            <a:extLst>
              <a:ext uri="{FF2B5EF4-FFF2-40B4-BE49-F238E27FC236}">
                <a16:creationId xmlns:a16="http://schemas.microsoft.com/office/drawing/2014/main" id="{8E181D99-35FC-4044-A02A-C40AF5FF9DF2}"/>
              </a:ext>
            </a:extLst>
          </p:cNvPr>
          <p:cNvSpPr txBox="1">
            <a:spLocks noChangeArrowheads="1"/>
          </p:cNvSpPr>
          <p:nvPr/>
        </p:nvSpPr>
        <p:spPr bwMode="auto">
          <a:xfrm>
            <a:off x="7413625" y="2203450"/>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a:solidFill>
                  <a:srgbClr val="3333CC"/>
                </a:solidFill>
                <a:latin typeface="Times New Roman" panose="02020603050405020304" pitchFamily="18" charset="0"/>
              </a:rPr>
              <a:t>j</a:t>
            </a:r>
          </a:p>
        </p:txBody>
      </p:sp>
      <p:sp>
        <p:nvSpPr>
          <p:cNvPr id="122901" name="Text Box 18">
            <a:extLst>
              <a:ext uri="{FF2B5EF4-FFF2-40B4-BE49-F238E27FC236}">
                <a16:creationId xmlns:a16="http://schemas.microsoft.com/office/drawing/2014/main" id="{7E49B9C4-5839-435E-B3E3-70D27002467A}"/>
              </a:ext>
            </a:extLst>
          </p:cNvPr>
          <p:cNvSpPr txBox="1">
            <a:spLocks noChangeArrowheads="1"/>
          </p:cNvSpPr>
          <p:nvPr/>
        </p:nvSpPr>
        <p:spPr bwMode="auto">
          <a:xfrm>
            <a:off x="7091363" y="3967163"/>
            <a:ext cx="1008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50000"/>
              </a:spcBef>
              <a:buClrTx/>
              <a:buFontTx/>
              <a:buNone/>
            </a:pPr>
            <a:r>
              <a:rPr lang="en-US" altLang="zh-CN">
                <a:solidFill>
                  <a:srgbClr val="3333CC"/>
                </a:solidFill>
                <a:latin typeface="Times New Roman" panose="02020603050405020304" pitchFamily="18" charset="0"/>
              </a:rPr>
              <a:t>visible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5A232E62-0A5A-498A-A317-D950291221AC}"/>
              </a:ext>
            </a:extLst>
          </p:cNvPr>
          <p:cNvSpPr>
            <a:spLocks noGrp="1"/>
          </p:cNvSpPr>
          <p:nvPr>
            <p:ph type="title"/>
          </p:nvPr>
        </p:nvSpPr>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深度信念网络</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08547" name="Content Placeholder 2">
            <a:extLst>
              <a:ext uri="{FF2B5EF4-FFF2-40B4-BE49-F238E27FC236}">
                <a16:creationId xmlns:a16="http://schemas.microsoft.com/office/drawing/2014/main" id="{B6D58E76-BDC8-4894-9853-246291688745}"/>
              </a:ext>
            </a:extLst>
          </p:cNvPr>
          <p:cNvSpPr>
            <a:spLocks noGrp="1"/>
          </p:cNvSpPr>
          <p:nvPr>
            <p:ph idx="1"/>
          </p:nvPr>
        </p:nvSpPr>
        <p:spPr>
          <a:xfrm>
            <a:off x="457200" y="1600200"/>
            <a:ext cx="4043363" cy="4492625"/>
          </a:xfrm>
        </p:spPr>
        <p:txBody>
          <a:bodyPr>
            <a:normAutofit fontScale="92500"/>
          </a:bodyPr>
          <a:lstStyle/>
          <a:p>
            <a:pPr fontAlgn="auto">
              <a:lnSpc>
                <a:spcPct val="150000"/>
              </a:lnSpc>
              <a:spcAft>
                <a:spcPts val="0"/>
              </a:spcAft>
              <a:defRPr/>
            </a:pPr>
            <a:r>
              <a:rPr lang="en-US" altLang="zh-CN" sz="2400">
                <a:latin typeface="幼圆" panose="02010509060101010101" pitchFamily="49" charset="-122"/>
                <a:ea typeface="幼圆" panose="02010509060101010101" pitchFamily="49" charset="-122"/>
              </a:rPr>
              <a:t>2006 </a:t>
            </a:r>
            <a:r>
              <a:rPr lang="zh-CN" altLang="zh-CN" sz="2400">
                <a:latin typeface="幼圆" panose="02010509060101010101" pitchFamily="49" charset="-122"/>
                <a:ea typeface="幼圆" panose="02010509060101010101" pitchFamily="49" charset="-122"/>
              </a:rPr>
              <a:t>年，欣顿等提出了一种深度信念网络（</a:t>
            </a:r>
            <a:r>
              <a:rPr lang="en-US" altLang="zh-CN" sz="2400">
                <a:latin typeface="幼圆" panose="02010509060101010101" pitchFamily="49" charset="-122"/>
                <a:ea typeface="幼圆" panose="02010509060101010101" pitchFamily="49" charset="-122"/>
              </a:rPr>
              <a:t>deep belief nets</a:t>
            </a:r>
            <a:r>
              <a:rPr lang="zh-CN" altLang="zh-CN" sz="2400">
                <a:latin typeface="幼圆" panose="02010509060101010101" pitchFamily="49" charset="-122"/>
                <a:ea typeface="幼圆" panose="02010509060101010101" pitchFamily="49" charset="-122"/>
              </a:rPr>
              <a:t>，</a:t>
            </a:r>
            <a:r>
              <a:rPr lang="en-US" altLang="zh-CN" sz="2400">
                <a:latin typeface="幼圆" panose="02010509060101010101" pitchFamily="49" charset="-122"/>
                <a:ea typeface="幼圆" panose="02010509060101010101" pitchFamily="49" charset="-122"/>
              </a:rPr>
              <a:t>DBN</a:t>
            </a:r>
            <a:r>
              <a:rPr lang="zh-CN" altLang="zh-CN" sz="2400">
                <a:latin typeface="幼圆" panose="02010509060101010101" pitchFamily="49" charset="-122"/>
                <a:ea typeface="幼圆" panose="02010509060101010101" pitchFamily="49" charset="-122"/>
              </a:rPr>
              <a:t>。一个深度神经网络模型可被视为由若干个</a:t>
            </a:r>
            <a:r>
              <a:rPr lang="en-US" altLang="zh-CN" sz="2400">
                <a:latin typeface="幼圆" panose="02010509060101010101" pitchFamily="49" charset="-122"/>
                <a:ea typeface="幼圆" panose="02010509060101010101" pitchFamily="49" charset="-122"/>
              </a:rPr>
              <a:t> RBM </a:t>
            </a:r>
            <a:r>
              <a:rPr lang="zh-CN" altLang="zh-CN" sz="2400">
                <a:latin typeface="幼圆" panose="02010509060101010101" pitchFamily="49" charset="-122"/>
                <a:ea typeface="幼圆" panose="02010509060101010101" pitchFamily="49" charset="-122"/>
              </a:rPr>
              <a:t>堆叠在一起，这样一来，在训练的时候，就可以通过由低到高逐层训练这些</a:t>
            </a:r>
            <a:r>
              <a:rPr lang="en-US" altLang="zh-CN" sz="2400">
                <a:latin typeface="幼圆" panose="02010509060101010101" pitchFamily="49" charset="-122"/>
                <a:ea typeface="幼圆" panose="02010509060101010101" pitchFamily="49" charset="-122"/>
              </a:rPr>
              <a:t> RBM </a:t>
            </a:r>
            <a:r>
              <a:rPr lang="zh-CN" altLang="zh-CN" sz="2400">
                <a:latin typeface="幼圆" panose="02010509060101010101" pitchFamily="49" charset="-122"/>
                <a:ea typeface="幼圆" panose="02010509060101010101" pitchFamily="49" charset="-122"/>
              </a:rPr>
              <a:t>来实现。</a:t>
            </a:r>
            <a:endParaRPr lang="en-US" altLang="zh-CN" sz="2400">
              <a:latin typeface="幼圆" panose="02010509060101010101" pitchFamily="49" charset="-122"/>
              <a:ea typeface="幼圆" panose="02010509060101010101" pitchFamily="49" charset="-122"/>
            </a:endParaRPr>
          </a:p>
        </p:txBody>
      </p:sp>
      <p:sp>
        <p:nvSpPr>
          <p:cNvPr id="124932" name="日期占位符 14">
            <a:extLst>
              <a:ext uri="{FF2B5EF4-FFF2-40B4-BE49-F238E27FC236}">
                <a16:creationId xmlns:a16="http://schemas.microsoft.com/office/drawing/2014/main" id="{F0174EFB-7B21-4D66-86D5-FDF155B93AE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71D8C129-A830-4B3E-B869-4B370C227A6D}"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24933" name="页脚占位符 16">
            <a:extLst>
              <a:ext uri="{FF2B5EF4-FFF2-40B4-BE49-F238E27FC236}">
                <a16:creationId xmlns:a16="http://schemas.microsoft.com/office/drawing/2014/main" id="{2DF10219-6628-47C2-95F2-E26521E36B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24934" name="灯片编号占位符 15">
            <a:extLst>
              <a:ext uri="{FF2B5EF4-FFF2-40B4-BE49-F238E27FC236}">
                <a16:creationId xmlns:a16="http://schemas.microsoft.com/office/drawing/2014/main" id="{D216D3CC-4546-42AF-9898-D073D15ABE1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5B91DDB3-1497-4CD4-89CD-4A2AC214A25D}" type="slidenum">
              <a:rPr lang="zh-CN" altLang="en-US" sz="1000" smtClean="0">
                <a:latin typeface="Arial" panose="020B0604020202020204" pitchFamily="34" charset="0"/>
              </a:rPr>
              <a:pPr eaLnBrk="1" hangingPunct="1">
                <a:lnSpc>
                  <a:spcPct val="100000"/>
                </a:lnSpc>
                <a:spcBef>
                  <a:spcPct val="0"/>
                </a:spcBef>
                <a:buClrTx/>
                <a:buFontTx/>
                <a:buNone/>
              </a:pPr>
              <a:t>55</a:t>
            </a:fld>
            <a:endParaRPr lang="en-US" altLang="zh-CN" sz="1000">
              <a:latin typeface="Arial" panose="020B0604020202020204" pitchFamily="34" charset="0"/>
            </a:endParaRPr>
          </a:p>
        </p:txBody>
      </p:sp>
      <p:pic>
        <p:nvPicPr>
          <p:cNvPr id="124935" name="图片 17">
            <a:extLst>
              <a:ext uri="{FF2B5EF4-FFF2-40B4-BE49-F238E27FC236}">
                <a16:creationId xmlns:a16="http://schemas.microsoft.com/office/drawing/2014/main" id="{527F92C1-3C93-4EDF-93CA-0675BBD04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1844675"/>
            <a:ext cx="350043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30EF1F34-A710-4825-B55C-632785684373}"/>
              </a:ext>
            </a:extLst>
          </p:cNvPr>
          <p:cNvSpPr>
            <a:spLocks noGrp="1"/>
          </p:cNvSpPr>
          <p:nvPr>
            <p:ph type="title"/>
          </p:nvPr>
        </p:nvSpPr>
        <p:spPr>
          <a:xfrm>
            <a:off x="533400" y="0"/>
            <a:ext cx="82296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深度信念网络</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25955" name="日期占位符 34">
            <a:extLst>
              <a:ext uri="{FF2B5EF4-FFF2-40B4-BE49-F238E27FC236}">
                <a16:creationId xmlns:a16="http://schemas.microsoft.com/office/drawing/2014/main" id="{76903C9B-B614-4A4C-9969-258D9C12FAD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5AB0053A-C344-4770-9F83-7B644618E52F}"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25956" name="页脚占位符 36">
            <a:extLst>
              <a:ext uri="{FF2B5EF4-FFF2-40B4-BE49-F238E27FC236}">
                <a16:creationId xmlns:a16="http://schemas.microsoft.com/office/drawing/2014/main" id="{9D20D5D1-76EE-4925-A82E-C5E1D8F607E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25957" name="灯片编号占位符 35">
            <a:extLst>
              <a:ext uri="{FF2B5EF4-FFF2-40B4-BE49-F238E27FC236}">
                <a16:creationId xmlns:a16="http://schemas.microsoft.com/office/drawing/2014/main" id="{B685D642-BF8F-4154-B07C-DC7B37D96F9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00BDE477-59E5-424D-B4B6-B522C0E32ABF}" type="slidenum">
              <a:rPr lang="zh-CN" altLang="en-US" sz="1000" smtClean="0">
                <a:latin typeface="Arial" panose="020B0604020202020204" pitchFamily="34" charset="0"/>
              </a:rPr>
              <a:pPr eaLnBrk="1" hangingPunct="1">
                <a:lnSpc>
                  <a:spcPct val="100000"/>
                </a:lnSpc>
                <a:spcBef>
                  <a:spcPct val="0"/>
                </a:spcBef>
                <a:buClrTx/>
                <a:buFontTx/>
                <a:buNone/>
              </a:pPr>
              <a:t>56</a:t>
            </a:fld>
            <a:endParaRPr lang="en-US" altLang="zh-CN" sz="1000">
              <a:latin typeface="Arial" panose="020B0604020202020204" pitchFamily="34" charset="0"/>
            </a:endParaRPr>
          </a:p>
        </p:txBody>
      </p:sp>
      <p:pic>
        <p:nvPicPr>
          <p:cNvPr id="125958" name="Picture 7">
            <a:extLst>
              <a:ext uri="{FF2B5EF4-FFF2-40B4-BE49-F238E27FC236}">
                <a16:creationId xmlns:a16="http://schemas.microsoft.com/office/drawing/2014/main" id="{56E2208C-C55E-4C5E-99A0-BB5621782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75" y="1628775"/>
            <a:ext cx="5591175"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2">
            <a:extLst>
              <a:ext uri="{FF2B5EF4-FFF2-40B4-BE49-F238E27FC236}">
                <a16:creationId xmlns:a16="http://schemas.microsoft.com/office/drawing/2014/main" id="{D373782D-E2F4-49D4-AE02-A973EC1755EB}"/>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B7E74354-6F2A-4587-8865-8C98618CD274}"/>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solidFill>
                  <a:srgbClr val="FF0000"/>
                </a:solidFill>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126980" name="日期占位符 3">
            <a:extLst>
              <a:ext uri="{FF2B5EF4-FFF2-40B4-BE49-F238E27FC236}">
                <a16:creationId xmlns:a16="http://schemas.microsoft.com/office/drawing/2014/main" id="{5F8E8F35-6580-4B35-B383-8A8E4204FC6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A598C51-F76D-4349-91D9-7A72508BE6E5}"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26981" name="页脚占位符 4">
            <a:extLst>
              <a:ext uri="{FF2B5EF4-FFF2-40B4-BE49-F238E27FC236}">
                <a16:creationId xmlns:a16="http://schemas.microsoft.com/office/drawing/2014/main" id="{DD19847C-52B5-4AB6-8958-14DDDDBA5DD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26982" name="灯片编号占位符 5">
            <a:extLst>
              <a:ext uri="{FF2B5EF4-FFF2-40B4-BE49-F238E27FC236}">
                <a16:creationId xmlns:a16="http://schemas.microsoft.com/office/drawing/2014/main" id="{46A3FBEC-4DC4-49B3-8217-A8D38F6B8DC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D5509F9-595B-48DA-A102-844E064E9C53}" type="slidenum">
              <a:rPr lang="zh-CN" altLang="en-US" sz="1400" smtClean="0">
                <a:latin typeface="Arial" panose="020B0604020202020204" pitchFamily="34" charset="0"/>
              </a:rPr>
              <a:pPr>
                <a:lnSpc>
                  <a:spcPct val="100000"/>
                </a:lnSpc>
                <a:spcBef>
                  <a:spcPct val="0"/>
                </a:spcBef>
                <a:buClrTx/>
                <a:buFontTx/>
                <a:buNone/>
              </a:pPr>
              <a:t>57</a:t>
            </a:fld>
            <a:endParaRPr lang="en-US" altLang="zh-CN" sz="140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1">
            <a:extLst>
              <a:ext uri="{FF2B5EF4-FFF2-40B4-BE49-F238E27FC236}">
                <a16:creationId xmlns:a16="http://schemas.microsoft.com/office/drawing/2014/main" id="{5D4D93B4-CB16-451F-A3F5-E5F2B9AB944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B7D49BD-7F95-462A-A326-D18F2AA35EAC}"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29027" name="页脚占位符 2">
            <a:extLst>
              <a:ext uri="{FF2B5EF4-FFF2-40B4-BE49-F238E27FC236}">
                <a16:creationId xmlns:a16="http://schemas.microsoft.com/office/drawing/2014/main" id="{5A752C47-4BE7-422F-8D89-86BF6F78BF3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29028" name="灯片编号占位符 3">
            <a:extLst>
              <a:ext uri="{FF2B5EF4-FFF2-40B4-BE49-F238E27FC236}">
                <a16:creationId xmlns:a16="http://schemas.microsoft.com/office/drawing/2014/main" id="{62713BAD-3173-4D81-A586-59BFCA80D9C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69369E4-63E0-4E6D-9C54-859A08ED0B26}" type="slidenum">
              <a:rPr lang="zh-CN" altLang="en-US" sz="1400">
                <a:latin typeface="Arial" panose="020B0604020202020204" pitchFamily="34" charset="0"/>
              </a:rPr>
              <a:pPr>
                <a:lnSpc>
                  <a:spcPct val="100000"/>
                </a:lnSpc>
                <a:spcBef>
                  <a:spcPct val="0"/>
                </a:spcBef>
                <a:buClrTx/>
                <a:buFontTx/>
                <a:buNone/>
              </a:pPr>
              <a:t>58</a:t>
            </a:fld>
            <a:endParaRPr lang="en-US" altLang="zh-CN" sz="1400">
              <a:latin typeface="Arial" panose="020B0604020202020204" pitchFamily="34" charset="0"/>
            </a:endParaRPr>
          </a:p>
        </p:txBody>
      </p:sp>
      <p:sp>
        <p:nvSpPr>
          <p:cNvPr id="112642" name="标题 1">
            <a:extLst>
              <a:ext uri="{FF2B5EF4-FFF2-40B4-BE49-F238E27FC236}">
                <a16:creationId xmlns:a16="http://schemas.microsoft.com/office/drawing/2014/main" id="{2679956D-CD4B-4610-A726-84299F43018E}"/>
              </a:ext>
            </a:extLst>
          </p:cNvPr>
          <p:cNvSpPr>
            <a:spLocks noGrp="1"/>
          </p:cNvSpPr>
          <p:nvPr>
            <p:ph type="title" idx="4294967295"/>
          </p:nvPr>
        </p:nvSpPr>
        <p:spPr>
          <a:xfrm>
            <a:off x="0" y="0"/>
            <a:ext cx="77724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卷积神经网络</a:t>
            </a:r>
            <a:endParaRPr lang="zh-CN" altLang="en-US"/>
          </a:p>
        </p:txBody>
      </p:sp>
      <p:sp>
        <p:nvSpPr>
          <p:cNvPr id="112643" name="内容占位符 2">
            <a:extLst>
              <a:ext uri="{FF2B5EF4-FFF2-40B4-BE49-F238E27FC236}">
                <a16:creationId xmlns:a16="http://schemas.microsoft.com/office/drawing/2014/main" id="{C63EE95F-1597-47E6-B7D4-90AA7622CA17}"/>
              </a:ext>
            </a:extLst>
          </p:cNvPr>
          <p:cNvSpPr>
            <a:spLocks noGrp="1"/>
          </p:cNvSpPr>
          <p:nvPr>
            <p:ph idx="4294967295"/>
          </p:nvPr>
        </p:nvSpPr>
        <p:spPr>
          <a:xfrm>
            <a:off x="0" y="1149350"/>
            <a:ext cx="8280400" cy="4114800"/>
          </a:xfrm>
        </p:spPr>
        <p:txBody>
          <a:bodyPr>
            <a:normAutofit fontScale="92500" lnSpcReduction="10000"/>
          </a:bodyPr>
          <a:lstStyle/>
          <a:p>
            <a:pPr fontAlgn="auto">
              <a:lnSpc>
                <a:spcPct val="150000"/>
              </a:lnSpc>
              <a:spcAft>
                <a:spcPts val="0"/>
              </a:spcAft>
              <a:defRPr/>
            </a:pPr>
            <a:r>
              <a:rPr lang="zh-CN" altLang="en-US" sz="2400">
                <a:latin typeface="幼圆" panose="02010509060101010101" pitchFamily="49" charset="-122"/>
                <a:ea typeface="幼圆" panose="02010509060101010101" pitchFamily="49" charset="-122"/>
              </a:rPr>
              <a:t>卷积神经网络是人工神经网络的一种，已成为当前语音分析和图像识别领域的研究热点。它的</a:t>
            </a:r>
            <a:r>
              <a:rPr lang="zh-CN" altLang="en-US" sz="2400">
                <a:solidFill>
                  <a:srgbClr val="00B050"/>
                </a:solidFill>
                <a:latin typeface="幼圆" panose="02010509060101010101" pitchFamily="49" charset="-122"/>
                <a:ea typeface="幼圆" panose="02010509060101010101" pitchFamily="49" charset="-122"/>
              </a:rPr>
              <a:t>权值共享网络结构</a:t>
            </a:r>
            <a:r>
              <a:rPr lang="zh-CN" altLang="en-US" sz="2400">
                <a:latin typeface="幼圆" panose="02010509060101010101" pitchFamily="49" charset="-122"/>
                <a:ea typeface="幼圆" panose="02010509060101010101" pitchFamily="49" charset="-122"/>
              </a:rPr>
              <a:t>使之更类似于生物神经网络，降低了网络模型的复杂度，减少了权值的数量。</a:t>
            </a:r>
            <a:endParaRPr lang="en-US" altLang="zh-CN" sz="2400">
              <a:latin typeface="幼圆" panose="02010509060101010101" pitchFamily="49" charset="-122"/>
              <a:ea typeface="幼圆" panose="02010509060101010101" pitchFamily="49" charset="-122"/>
            </a:endParaRPr>
          </a:p>
          <a:p>
            <a:pPr fontAlgn="auto">
              <a:lnSpc>
                <a:spcPct val="150000"/>
              </a:lnSpc>
              <a:spcAft>
                <a:spcPts val="0"/>
              </a:spcAft>
              <a:defRPr/>
            </a:pPr>
            <a:r>
              <a:rPr lang="zh-CN" altLang="en-US" sz="2400">
                <a:latin typeface="幼圆" panose="02010509060101010101" pitchFamily="49" charset="-122"/>
                <a:ea typeface="幼圆" panose="02010509060101010101" pitchFamily="49" charset="-122"/>
              </a:rPr>
              <a:t>该优点在网络的输入是</a:t>
            </a:r>
            <a:r>
              <a:rPr lang="zh-CN" altLang="en-US" sz="2400">
                <a:solidFill>
                  <a:srgbClr val="00B050"/>
                </a:solidFill>
                <a:latin typeface="幼圆" panose="02010509060101010101" pitchFamily="49" charset="-122"/>
                <a:ea typeface="幼圆" panose="02010509060101010101" pitchFamily="49" charset="-122"/>
              </a:rPr>
              <a:t>多维图像时表现的更为明显，使图像可以直接作为网络的输入</a:t>
            </a:r>
            <a:r>
              <a:rPr lang="zh-CN" altLang="en-US" sz="2400">
                <a:latin typeface="幼圆" panose="02010509060101010101" pitchFamily="49" charset="-122"/>
                <a:ea typeface="幼圆" panose="02010509060101010101" pitchFamily="49" charset="-122"/>
              </a:rPr>
              <a:t>，避免了传统识别算法中复杂的特征提取和数据重建过程。卷积网络是为识别二维形状而特殊设计的一个多层感知器，这种网络结构对</a:t>
            </a:r>
            <a:r>
              <a:rPr lang="zh-CN" altLang="en-US" sz="2400">
                <a:solidFill>
                  <a:srgbClr val="00B050"/>
                </a:solidFill>
                <a:latin typeface="幼圆" panose="02010509060101010101" pitchFamily="49" charset="-122"/>
                <a:ea typeface="幼圆" panose="02010509060101010101" pitchFamily="49" charset="-122"/>
              </a:rPr>
              <a:t>平移、比例缩放、倾斜或者共他形式的变形</a:t>
            </a:r>
            <a:r>
              <a:rPr lang="zh-CN" altLang="en-US" sz="2400">
                <a:latin typeface="幼圆" panose="02010509060101010101" pitchFamily="49" charset="-122"/>
                <a:ea typeface="幼圆" panose="02010509060101010101" pitchFamily="49" charset="-122"/>
              </a:rPr>
              <a:t>具有高度不变性。</a:t>
            </a:r>
          </a:p>
          <a:p>
            <a:pPr fontAlgn="auto">
              <a:spcAft>
                <a:spcPts val="0"/>
              </a:spcAft>
              <a:defRPr/>
            </a:pPr>
            <a:endParaRPr lang="zh-CN" altLang="en-US" sz="2400">
              <a:latin typeface="幼圆" panose="02010509060101010101" pitchFamily="49" charset="-122"/>
              <a:ea typeface="幼圆" panose="020105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1">
            <a:extLst>
              <a:ext uri="{FF2B5EF4-FFF2-40B4-BE49-F238E27FC236}">
                <a16:creationId xmlns:a16="http://schemas.microsoft.com/office/drawing/2014/main" id="{5B9F92E1-A943-4B12-A14C-D17B0579DD5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0391DE2-ABC9-4C43-83A2-85C31D2B28CD}"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0051" name="页脚占位符 2">
            <a:extLst>
              <a:ext uri="{FF2B5EF4-FFF2-40B4-BE49-F238E27FC236}">
                <a16:creationId xmlns:a16="http://schemas.microsoft.com/office/drawing/2014/main" id="{2A77153D-326B-4B8A-8994-EF5577A296C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0052" name="灯片编号占位符 3">
            <a:extLst>
              <a:ext uri="{FF2B5EF4-FFF2-40B4-BE49-F238E27FC236}">
                <a16:creationId xmlns:a16="http://schemas.microsoft.com/office/drawing/2014/main" id="{5599B250-2F9C-4384-9C7A-585BC1EBB7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73781E8-FA58-45BD-9E0C-10F40784EDEF}" type="slidenum">
              <a:rPr lang="zh-CN" altLang="en-US" sz="1400">
                <a:latin typeface="Arial" panose="020B0604020202020204" pitchFamily="34" charset="0"/>
              </a:rPr>
              <a:pPr>
                <a:lnSpc>
                  <a:spcPct val="100000"/>
                </a:lnSpc>
                <a:spcBef>
                  <a:spcPct val="0"/>
                </a:spcBef>
                <a:buClrTx/>
                <a:buFontTx/>
                <a:buNone/>
              </a:pPr>
              <a:t>59</a:t>
            </a:fld>
            <a:endParaRPr lang="en-US" altLang="zh-CN" sz="1400">
              <a:latin typeface="Arial" panose="020B0604020202020204" pitchFamily="34" charset="0"/>
            </a:endParaRPr>
          </a:p>
        </p:txBody>
      </p:sp>
      <p:sp>
        <p:nvSpPr>
          <p:cNvPr id="113666" name="标题 1">
            <a:extLst>
              <a:ext uri="{FF2B5EF4-FFF2-40B4-BE49-F238E27FC236}">
                <a16:creationId xmlns:a16="http://schemas.microsoft.com/office/drawing/2014/main" id="{F70CF1A9-3A5C-4D61-8A95-68AC46153DC9}"/>
              </a:ext>
            </a:extLst>
          </p:cNvPr>
          <p:cNvSpPr>
            <a:spLocks noGrp="1"/>
          </p:cNvSpPr>
          <p:nvPr>
            <p:ph type="title" idx="4294967295"/>
          </p:nvPr>
        </p:nvSpPr>
        <p:spPr>
          <a:xfrm>
            <a:off x="0" y="0"/>
            <a:ext cx="77724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卷积神经网络</a:t>
            </a:r>
            <a:endParaRPr lang="zh-CN" altLang="en-US"/>
          </a:p>
        </p:txBody>
      </p:sp>
      <p:sp>
        <p:nvSpPr>
          <p:cNvPr id="113667" name="内容占位符 2">
            <a:extLst>
              <a:ext uri="{FF2B5EF4-FFF2-40B4-BE49-F238E27FC236}">
                <a16:creationId xmlns:a16="http://schemas.microsoft.com/office/drawing/2014/main" id="{F22310FE-ADF3-4864-8317-473D4633A055}"/>
              </a:ext>
            </a:extLst>
          </p:cNvPr>
          <p:cNvSpPr>
            <a:spLocks noGrp="1"/>
          </p:cNvSpPr>
          <p:nvPr>
            <p:ph idx="4294967295"/>
          </p:nvPr>
        </p:nvSpPr>
        <p:spPr>
          <a:xfrm>
            <a:off x="0" y="1257300"/>
            <a:ext cx="8229600" cy="1163638"/>
          </a:xfrm>
        </p:spPr>
        <p:txBody>
          <a:bodyPr>
            <a:normAutofit fontScale="62500" lnSpcReduction="20000"/>
          </a:bodyPr>
          <a:lstStyle/>
          <a:p>
            <a:pPr fontAlgn="auto">
              <a:lnSpc>
                <a:spcPts val="3000"/>
              </a:lnSpc>
              <a:spcAft>
                <a:spcPts val="0"/>
              </a:spcAft>
              <a:defRPr/>
            </a:pPr>
            <a:r>
              <a:rPr lang="zh-CN" altLang="zh-CN" b="1"/>
              <a:t>卷积神经网络的网络结构</a:t>
            </a:r>
            <a:endParaRPr lang="zh-CN" altLang="zh-CN"/>
          </a:p>
          <a:p>
            <a:pPr fontAlgn="auto">
              <a:lnSpc>
                <a:spcPts val="3000"/>
              </a:lnSpc>
              <a:spcAft>
                <a:spcPts val="0"/>
              </a:spcAft>
              <a:defRPr/>
            </a:pPr>
            <a:r>
              <a:rPr lang="zh-CN" altLang="zh-CN"/>
              <a:t>卷积神经网络是一个多层的神经网络，每层由多个二维平面组成，而每个平面由多个独立神经元组成。</a:t>
            </a:r>
          </a:p>
          <a:p>
            <a:pPr fontAlgn="auto">
              <a:spcAft>
                <a:spcPts val="0"/>
              </a:spcAft>
              <a:defRPr/>
            </a:pPr>
            <a:endParaRPr lang="zh-CN" altLang="zh-CN"/>
          </a:p>
        </p:txBody>
      </p:sp>
      <p:pic>
        <p:nvPicPr>
          <p:cNvPr id="130055" name="Picture 2" descr="c:\users\user\appdata\roaming\360se6\USERDA~1\Temp\136556~1.JPG">
            <a:extLst>
              <a:ext uri="{FF2B5EF4-FFF2-40B4-BE49-F238E27FC236}">
                <a16:creationId xmlns:a16="http://schemas.microsoft.com/office/drawing/2014/main" id="{442BFC42-A98C-4171-8D7C-1F44176C8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443163"/>
            <a:ext cx="368617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6" name="矩形 3">
            <a:extLst>
              <a:ext uri="{FF2B5EF4-FFF2-40B4-BE49-F238E27FC236}">
                <a16:creationId xmlns:a16="http://schemas.microsoft.com/office/drawing/2014/main" id="{32A1DB2F-65FA-4EE5-A5E4-FE2B424BAE16}"/>
              </a:ext>
            </a:extLst>
          </p:cNvPr>
          <p:cNvSpPr>
            <a:spLocks noChangeArrowheads="1"/>
          </p:cNvSpPr>
          <p:nvPr/>
        </p:nvSpPr>
        <p:spPr bwMode="auto">
          <a:xfrm>
            <a:off x="419100" y="4346575"/>
            <a:ext cx="815340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ts val="3000"/>
              </a:lnSpc>
              <a:spcBef>
                <a:spcPct val="0"/>
              </a:spcBef>
              <a:buClrTx/>
              <a:buFontTx/>
              <a:buNone/>
            </a:pPr>
            <a:r>
              <a:rPr lang="zh-CN" altLang="en-US">
                <a:latin typeface="Arial" panose="020B0604020202020204" pitchFamily="34" charset="0"/>
              </a:rPr>
              <a:t>输入图像通过和三个可训练的滤波器和可加偏置进行卷积，卷积后在</a:t>
            </a:r>
            <a:r>
              <a:rPr lang="en-US" altLang="zh-CN">
                <a:latin typeface="Arial" panose="020B0604020202020204" pitchFamily="34" charset="0"/>
              </a:rPr>
              <a:t>C1</a:t>
            </a:r>
            <a:r>
              <a:rPr lang="zh-CN" altLang="en-US">
                <a:latin typeface="Arial" panose="020B0604020202020204" pitchFamily="34" charset="0"/>
              </a:rPr>
              <a:t>层产生三个特征映射图，然后特征映射图中每组的四个像素再进行求和，加权值，加偏置，得到三个</a:t>
            </a:r>
            <a:r>
              <a:rPr lang="en-US" altLang="zh-CN">
                <a:latin typeface="Arial" panose="020B0604020202020204" pitchFamily="34" charset="0"/>
              </a:rPr>
              <a:t>S2</a:t>
            </a:r>
            <a:r>
              <a:rPr lang="zh-CN" altLang="en-US">
                <a:latin typeface="Arial" panose="020B0604020202020204" pitchFamily="34" charset="0"/>
              </a:rPr>
              <a:t>层的特征映射图。这些映射图再进过滤波得到</a:t>
            </a:r>
            <a:r>
              <a:rPr lang="en-US" altLang="zh-CN">
                <a:latin typeface="Arial" panose="020B0604020202020204" pitchFamily="34" charset="0"/>
              </a:rPr>
              <a:t>C3</a:t>
            </a:r>
            <a:r>
              <a:rPr lang="zh-CN" altLang="en-US">
                <a:latin typeface="Arial" panose="020B0604020202020204" pitchFamily="34" charset="0"/>
              </a:rPr>
              <a:t>层。这个层级结构再和</a:t>
            </a:r>
            <a:r>
              <a:rPr lang="en-US" altLang="zh-CN">
                <a:latin typeface="Arial" panose="020B0604020202020204" pitchFamily="34" charset="0"/>
              </a:rPr>
              <a:t>S2</a:t>
            </a:r>
            <a:r>
              <a:rPr lang="zh-CN" altLang="en-US">
                <a:latin typeface="Arial" panose="020B0604020202020204" pitchFamily="34" charset="0"/>
              </a:rPr>
              <a:t>一样产生</a:t>
            </a:r>
            <a:r>
              <a:rPr lang="en-US" altLang="zh-CN">
                <a:latin typeface="Arial" panose="020B0604020202020204" pitchFamily="34" charset="0"/>
              </a:rPr>
              <a:t>S4</a:t>
            </a:r>
            <a:r>
              <a:rPr lang="zh-CN" altLang="en-US">
                <a:latin typeface="Arial" panose="020B0604020202020204" pitchFamily="34" charset="0"/>
              </a:rPr>
              <a:t>。最终，这些像素值被光栅化，并连接成一个向量输入到传统的神经网络，得到输出。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8DB936ED-8272-41D3-A354-7311B86BC2EB}"/>
              </a:ext>
            </a:extLst>
          </p:cNvPr>
          <p:cNvSpPr>
            <a:spLocks noGrp="1" noChangeArrowheads="1"/>
          </p:cNvSpPr>
          <p:nvPr>
            <p:ph type="title"/>
          </p:nvPr>
        </p:nvSpPr>
        <p:spPr>
          <a:xfrm>
            <a:off x="785813"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endParaRPr lang="zh-CN" altLang="en-US" b="1">
              <a:latin typeface="黑体" panose="02010609060101010101" pitchFamily="49" charset="-122"/>
              <a:ea typeface="黑体" panose="02010609060101010101" pitchFamily="49" charset="-122"/>
            </a:endParaRPr>
          </a:p>
        </p:txBody>
      </p:sp>
      <p:sp>
        <p:nvSpPr>
          <p:cNvPr id="1096707" name="Rectangle 3">
            <a:extLst>
              <a:ext uri="{FF2B5EF4-FFF2-40B4-BE49-F238E27FC236}">
                <a16:creationId xmlns:a16="http://schemas.microsoft.com/office/drawing/2014/main" id="{C18B585D-F32B-4BFE-9F27-1C5B068AE011}"/>
              </a:ext>
            </a:extLst>
          </p:cNvPr>
          <p:cNvSpPr>
            <a:spLocks noGrp="1" noChangeArrowheads="1"/>
          </p:cNvSpPr>
          <p:nvPr>
            <p:ph idx="1"/>
          </p:nvPr>
        </p:nvSpPr>
        <p:spPr>
          <a:xfrm>
            <a:off x="755650" y="1412875"/>
            <a:ext cx="7772400" cy="4114800"/>
          </a:xfrm>
        </p:spPr>
        <p:txBody>
          <a:bodyPr>
            <a:normAutofit fontScale="85000" lnSpcReduction="10000"/>
          </a:bodyPr>
          <a:lstStyle/>
          <a:p>
            <a:pPr algn="just" fontAlgn="auto">
              <a:lnSpc>
                <a:spcPts val="4000"/>
              </a:lnSpc>
              <a:spcAft>
                <a:spcPts val="0"/>
              </a:spcAft>
              <a:defRPr/>
            </a:pPr>
            <a:r>
              <a:rPr lang="zh-CN" altLang="en-US" sz="2800">
                <a:latin typeface="幼圆" panose="02010509060101010101" pitchFamily="49" charset="-122"/>
                <a:ea typeface="幼圆" panose="02010509060101010101" pitchFamily="49" charset="-122"/>
              </a:rPr>
              <a:t>第一高潮期（</a:t>
            </a:r>
            <a:r>
              <a:rPr lang="en-US" altLang="zh-CN" sz="2800">
                <a:latin typeface="幼圆" panose="02010509060101010101" pitchFamily="49" charset="-122"/>
                <a:ea typeface="幼圆" panose="02010509060101010101" pitchFamily="49" charset="-122"/>
              </a:rPr>
              <a:t>1950~1968</a:t>
            </a:r>
            <a:r>
              <a:rPr lang="zh-CN" altLang="en-US" sz="2800">
                <a:latin typeface="幼圆" panose="02010509060101010101" pitchFamily="49" charset="-122"/>
                <a:ea typeface="幼圆" panose="02010509060101010101" pitchFamily="49" charset="-122"/>
              </a:rPr>
              <a:t>）</a:t>
            </a:r>
          </a:p>
          <a:p>
            <a:pPr algn="just" fontAlgn="auto">
              <a:lnSpc>
                <a:spcPts val="4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以</a:t>
            </a:r>
            <a:r>
              <a:rPr lang="en-US" altLang="zh-CN" sz="2800">
                <a:latin typeface="幼圆" panose="02010509060101010101" pitchFamily="49" charset="-122"/>
                <a:ea typeface="幼圆" panose="02010509060101010101" pitchFamily="49" charset="-122"/>
              </a:rPr>
              <a:t>Marvin Minsky</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Frank Rosenblatt</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Bernard Widrow</a:t>
            </a:r>
            <a:r>
              <a:rPr lang="zh-CN" altLang="en-US" sz="2800">
                <a:latin typeface="幼圆" panose="02010509060101010101" pitchFamily="49" charset="-122"/>
                <a:ea typeface="幼圆" panose="02010509060101010101" pitchFamily="49" charset="-122"/>
              </a:rPr>
              <a:t>等为代表人物，代表作是单级感知器（</a:t>
            </a:r>
            <a:r>
              <a:rPr lang="en-US" altLang="zh-CN" sz="2800">
                <a:latin typeface="幼圆" panose="02010509060101010101" pitchFamily="49" charset="-122"/>
                <a:ea typeface="幼圆" panose="02010509060101010101" pitchFamily="49" charset="-122"/>
              </a:rPr>
              <a:t>Perceptron</a:t>
            </a:r>
            <a:r>
              <a:rPr lang="zh-CN" altLang="en-US" sz="2800">
                <a:latin typeface="幼圆" panose="02010509060101010101" pitchFamily="49" charset="-122"/>
                <a:ea typeface="幼圆" panose="02010509060101010101" pitchFamily="49" charset="-122"/>
              </a:rPr>
              <a:t>）。</a:t>
            </a:r>
          </a:p>
          <a:p>
            <a:pPr algn="just" fontAlgn="auto">
              <a:lnSpc>
                <a:spcPts val="4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可用电子线路模拟。</a:t>
            </a:r>
          </a:p>
          <a:p>
            <a:pPr fontAlgn="auto">
              <a:lnSpc>
                <a:spcPts val="4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人们乐观地认为几乎已经找到了智能的关键。许多部门都开始大批地投入此项研究，希望尽快占领制高点。 </a:t>
            </a:r>
          </a:p>
        </p:txBody>
      </p:sp>
      <p:sp>
        <p:nvSpPr>
          <p:cNvPr id="33796" name="日期占位符 3">
            <a:extLst>
              <a:ext uri="{FF2B5EF4-FFF2-40B4-BE49-F238E27FC236}">
                <a16:creationId xmlns:a16="http://schemas.microsoft.com/office/drawing/2014/main" id="{FB4437A2-D578-493D-8111-D43B0681430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5ED5388-4260-4851-942F-80C46196A760}"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33797" name="页脚占位符 1">
            <a:extLst>
              <a:ext uri="{FF2B5EF4-FFF2-40B4-BE49-F238E27FC236}">
                <a16:creationId xmlns:a16="http://schemas.microsoft.com/office/drawing/2014/main" id="{72422353-38D9-45EB-900D-2C798022002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33798" name="灯片编号占位符 5">
            <a:extLst>
              <a:ext uri="{FF2B5EF4-FFF2-40B4-BE49-F238E27FC236}">
                <a16:creationId xmlns:a16="http://schemas.microsoft.com/office/drawing/2014/main" id="{C3836411-C11F-41B8-B8FD-A91C41B121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488EE81-C281-4BFD-99DD-D33E4CA1A311}" type="slidenum">
              <a:rPr lang="en-US" altLang="zh-CN" sz="1400" smtClean="0">
                <a:latin typeface="Arial" panose="020B0604020202020204" pitchFamily="34" charset="0"/>
              </a:rPr>
              <a:pPr>
                <a:lnSpc>
                  <a:spcPct val="100000"/>
                </a:lnSpc>
                <a:spcBef>
                  <a:spcPct val="0"/>
                </a:spcBef>
                <a:buClrTx/>
                <a:buFontTx/>
                <a:buNone/>
              </a:pPr>
              <a:t>6</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6707">
                                            <p:txEl>
                                              <p:pRg st="0" end="0"/>
                                            </p:txEl>
                                          </p:spTgt>
                                        </p:tgtEl>
                                        <p:attrNameLst>
                                          <p:attrName>style.visibility</p:attrName>
                                        </p:attrNameLst>
                                      </p:cBhvr>
                                      <p:to>
                                        <p:strVal val="visible"/>
                                      </p:to>
                                    </p:set>
                                    <p:anim calcmode="lin" valueType="num">
                                      <p:cBhvr additive="base">
                                        <p:cTn id="7" dur="500" fill="hold"/>
                                        <p:tgtEl>
                                          <p:spTgt spid="1096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6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6707">
                                            <p:txEl>
                                              <p:pRg st="1" end="1"/>
                                            </p:txEl>
                                          </p:spTgt>
                                        </p:tgtEl>
                                        <p:attrNameLst>
                                          <p:attrName>style.visibility</p:attrName>
                                        </p:attrNameLst>
                                      </p:cBhvr>
                                      <p:to>
                                        <p:strVal val="visible"/>
                                      </p:to>
                                    </p:set>
                                    <p:anim calcmode="lin" valueType="num">
                                      <p:cBhvr additive="base">
                                        <p:cTn id="13" dur="500" fill="hold"/>
                                        <p:tgtEl>
                                          <p:spTgt spid="1096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6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6707">
                                            <p:txEl>
                                              <p:pRg st="2" end="2"/>
                                            </p:txEl>
                                          </p:spTgt>
                                        </p:tgtEl>
                                        <p:attrNameLst>
                                          <p:attrName>style.visibility</p:attrName>
                                        </p:attrNameLst>
                                      </p:cBhvr>
                                      <p:to>
                                        <p:strVal val="visible"/>
                                      </p:to>
                                    </p:set>
                                    <p:anim calcmode="lin" valueType="num">
                                      <p:cBhvr additive="base">
                                        <p:cTn id="19" dur="500" fill="hold"/>
                                        <p:tgtEl>
                                          <p:spTgt spid="1096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6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6707">
                                            <p:txEl>
                                              <p:pRg st="3" end="3"/>
                                            </p:txEl>
                                          </p:spTgt>
                                        </p:tgtEl>
                                        <p:attrNameLst>
                                          <p:attrName>style.visibility</p:attrName>
                                        </p:attrNameLst>
                                      </p:cBhvr>
                                      <p:to>
                                        <p:strVal val="visible"/>
                                      </p:to>
                                    </p:set>
                                    <p:anim calcmode="lin" valueType="num">
                                      <p:cBhvr additive="base">
                                        <p:cTn id="25" dur="500" fill="hold"/>
                                        <p:tgtEl>
                                          <p:spTgt spid="10967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670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7"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1">
            <a:extLst>
              <a:ext uri="{FF2B5EF4-FFF2-40B4-BE49-F238E27FC236}">
                <a16:creationId xmlns:a16="http://schemas.microsoft.com/office/drawing/2014/main" id="{2C9B2EF0-7BD4-4D62-9B24-CAC2C9D7E0B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5ADD925-D585-4675-BBBA-01B4BBD928CF}"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1075" name="页脚占位符 2">
            <a:extLst>
              <a:ext uri="{FF2B5EF4-FFF2-40B4-BE49-F238E27FC236}">
                <a16:creationId xmlns:a16="http://schemas.microsoft.com/office/drawing/2014/main" id="{97FE6652-74DF-4C0E-84BD-FD0EA135EDD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1076" name="灯片编号占位符 3">
            <a:extLst>
              <a:ext uri="{FF2B5EF4-FFF2-40B4-BE49-F238E27FC236}">
                <a16:creationId xmlns:a16="http://schemas.microsoft.com/office/drawing/2014/main" id="{74B74859-42F0-4A9E-9A92-291945CA70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D2B3182-236D-4579-A262-A33010D070AD}" type="slidenum">
              <a:rPr lang="zh-CN" altLang="en-US" sz="1400">
                <a:latin typeface="Arial" panose="020B0604020202020204" pitchFamily="34" charset="0"/>
              </a:rPr>
              <a:pPr>
                <a:lnSpc>
                  <a:spcPct val="100000"/>
                </a:lnSpc>
                <a:spcBef>
                  <a:spcPct val="0"/>
                </a:spcBef>
                <a:buClrTx/>
                <a:buFontTx/>
                <a:buNone/>
              </a:pPr>
              <a:t>60</a:t>
            </a:fld>
            <a:endParaRPr lang="en-US" altLang="zh-CN" sz="1400">
              <a:latin typeface="Arial" panose="020B0604020202020204" pitchFamily="34" charset="0"/>
            </a:endParaRPr>
          </a:p>
        </p:txBody>
      </p:sp>
      <p:sp>
        <p:nvSpPr>
          <p:cNvPr id="114690" name="标题 1">
            <a:extLst>
              <a:ext uri="{FF2B5EF4-FFF2-40B4-BE49-F238E27FC236}">
                <a16:creationId xmlns:a16="http://schemas.microsoft.com/office/drawing/2014/main" id="{187144A5-3626-46F3-B944-EF3C7E9C9A89}"/>
              </a:ext>
            </a:extLst>
          </p:cNvPr>
          <p:cNvSpPr>
            <a:spLocks noGrp="1"/>
          </p:cNvSpPr>
          <p:nvPr>
            <p:ph type="title" idx="4294967295"/>
          </p:nvPr>
        </p:nvSpPr>
        <p:spPr>
          <a:xfrm>
            <a:off x="0" y="-30163"/>
            <a:ext cx="7772400" cy="1143001"/>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卷积神经网络</a:t>
            </a:r>
            <a:endParaRPr lang="zh-CN" altLang="en-US"/>
          </a:p>
        </p:txBody>
      </p:sp>
      <p:sp>
        <p:nvSpPr>
          <p:cNvPr id="114691" name="内容占位符 2">
            <a:extLst>
              <a:ext uri="{FF2B5EF4-FFF2-40B4-BE49-F238E27FC236}">
                <a16:creationId xmlns:a16="http://schemas.microsoft.com/office/drawing/2014/main" id="{1FC1B72E-AD75-4CEA-BF43-3C9B4E644472}"/>
              </a:ext>
            </a:extLst>
          </p:cNvPr>
          <p:cNvSpPr>
            <a:spLocks noGrp="1"/>
          </p:cNvSpPr>
          <p:nvPr>
            <p:ph idx="4294967295"/>
          </p:nvPr>
        </p:nvSpPr>
        <p:spPr>
          <a:xfrm>
            <a:off x="0" y="1268413"/>
            <a:ext cx="8229600" cy="3124200"/>
          </a:xfrm>
        </p:spPr>
        <p:txBody>
          <a:bodyPr/>
          <a:lstStyle/>
          <a:p>
            <a:pPr fontAlgn="auto">
              <a:lnSpc>
                <a:spcPct val="125000"/>
              </a:lnSpc>
              <a:spcAft>
                <a:spcPts val="0"/>
              </a:spcAft>
              <a:defRPr/>
            </a:pPr>
            <a:r>
              <a:rPr lang="en-US" altLang="zh-CN"/>
              <a:t>C</a:t>
            </a:r>
            <a:r>
              <a:rPr lang="zh-CN" altLang="en-US"/>
              <a:t>层为</a:t>
            </a:r>
            <a:r>
              <a:rPr lang="zh-CN" altLang="en-US">
                <a:solidFill>
                  <a:srgbClr val="00B050"/>
                </a:solidFill>
              </a:rPr>
              <a:t>特征提取层</a:t>
            </a:r>
            <a:r>
              <a:rPr lang="zh-CN" altLang="en-US"/>
              <a:t>，每个神经元的输入与前一层的局部感受野相连，并提取该局部的特征；</a:t>
            </a:r>
            <a:endParaRPr lang="en-US" altLang="zh-CN"/>
          </a:p>
          <a:p>
            <a:pPr fontAlgn="auto">
              <a:lnSpc>
                <a:spcPct val="125000"/>
              </a:lnSpc>
              <a:spcAft>
                <a:spcPts val="0"/>
              </a:spcAft>
              <a:defRPr/>
            </a:pPr>
            <a:r>
              <a:rPr lang="en-US" altLang="zh-CN"/>
              <a:t>S</a:t>
            </a:r>
            <a:r>
              <a:rPr lang="zh-CN" altLang="en-US"/>
              <a:t>层是</a:t>
            </a:r>
            <a:r>
              <a:rPr lang="zh-CN" altLang="en-US">
                <a:solidFill>
                  <a:srgbClr val="00B050"/>
                </a:solidFill>
              </a:rPr>
              <a:t>特征映射层</a:t>
            </a:r>
            <a:r>
              <a:rPr lang="zh-CN" altLang="en-US"/>
              <a:t>，网络的每个计算层由多个特征映射组成，每个特征映射为一个平面，平面上所有神经元的权值相等。</a:t>
            </a:r>
          </a:p>
          <a:p>
            <a:pPr fontAlgn="auto">
              <a:lnSpc>
                <a:spcPct val="125000"/>
              </a:lnSpc>
              <a:spcAft>
                <a:spcPts val="0"/>
              </a:spcAft>
              <a:defRPr/>
            </a:pPr>
            <a:r>
              <a:rPr lang="zh-CN" altLang="en-US"/>
              <a:t> 卷积神经网络中的每一个特征提取层（</a:t>
            </a:r>
            <a:r>
              <a:rPr lang="en-US" altLang="zh-CN"/>
              <a:t>C-</a:t>
            </a:r>
            <a:r>
              <a:rPr lang="zh-CN" altLang="en-US"/>
              <a:t>层）都紧跟着一个用来求局部平均与二次提取的计算层（</a:t>
            </a:r>
            <a:r>
              <a:rPr lang="en-US" altLang="zh-CN"/>
              <a:t>S-</a:t>
            </a:r>
            <a:r>
              <a:rPr lang="zh-CN" altLang="en-US"/>
              <a:t>层），这种特有的两次特征提取结构使网络在</a:t>
            </a:r>
            <a:r>
              <a:rPr lang="zh-CN" altLang="en-US">
                <a:solidFill>
                  <a:srgbClr val="00B050"/>
                </a:solidFill>
              </a:rPr>
              <a:t>识别时对输入样本有较高的畸变容忍能力</a:t>
            </a:r>
            <a:r>
              <a:rPr lang="zh-CN" altLang="en-US"/>
              <a:t>。</a:t>
            </a:r>
          </a:p>
          <a:p>
            <a:pPr fontAlgn="auto">
              <a:spcAft>
                <a:spcPts val="0"/>
              </a:spcAft>
              <a:defRPr/>
            </a:pPr>
            <a:endParaRPr lang="zh-CN" altLang="en-US"/>
          </a:p>
        </p:txBody>
      </p:sp>
      <p:pic>
        <p:nvPicPr>
          <p:cNvPr id="131079" name="Picture 2" descr="c:\users\user\appdata\roaming\360se6\USERDA~1\Temp\136556~1.JPG">
            <a:extLst>
              <a:ext uri="{FF2B5EF4-FFF2-40B4-BE49-F238E27FC236}">
                <a16:creationId xmlns:a16="http://schemas.microsoft.com/office/drawing/2014/main" id="{48B70741-F73B-4F29-83A9-206E9392F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149725"/>
            <a:ext cx="64008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1">
            <a:extLst>
              <a:ext uri="{FF2B5EF4-FFF2-40B4-BE49-F238E27FC236}">
                <a16:creationId xmlns:a16="http://schemas.microsoft.com/office/drawing/2014/main" id="{3B45F24C-20FE-4404-9546-2DCBA5C72D7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486B34B-51F3-47F6-B5AD-59B2D12FFAC4}"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2099" name="页脚占位符 2">
            <a:extLst>
              <a:ext uri="{FF2B5EF4-FFF2-40B4-BE49-F238E27FC236}">
                <a16:creationId xmlns:a16="http://schemas.microsoft.com/office/drawing/2014/main" id="{0FBEA27A-C172-419A-85BA-261DC34364D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2100" name="灯片编号占位符 3">
            <a:extLst>
              <a:ext uri="{FF2B5EF4-FFF2-40B4-BE49-F238E27FC236}">
                <a16:creationId xmlns:a16="http://schemas.microsoft.com/office/drawing/2014/main" id="{69591861-51B2-45E2-ABEB-E5450138CC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9C70CD6-F7EA-4B2B-AAA3-9C2A8784CF98}" type="slidenum">
              <a:rPr lang="zh-CN" altLang="en-US" sz="1400">
                <a:latin typeface="Arial" panose="020B0604020202020204" pitchFamily="34" charset="0"/>
              </a:rPr>
              <a:pPr>
                <a:lnSpc>
                  <a:spcPct val="100000"/>
                </a:lnSpc>
                <a:spcBef>
                  <a:spcPct val="0"/>
                </a:spcBef>
                <a:buClrTx/>
                <a:buFontTx/>
                <a:buNone/>
              </a:pPr>
              <a:t>61</a:t>
            </a:fld>
            <a:endParaRPr lang="en-US" altLang="zh-CN" sz="1400">
              <a:latin typeface="Arial" panose="020B0604020202020204" pitchFamily="34" charset="0"/>
            </a:endParaRPr>
          </a:p>
        </p:txBody>
      </p:sp>
      <p:sp>
        <p:nvSpPr>
          <p:cNvPr id="115714" name="标题 1">
            <a:extLst>
              <a:ext uri="{FF2B5EF4-FFF2-40B4-BE49-F238E27FC236}">
                <a16:creationId xmlns:a16="http://schemas.microsoft.com/office/drawing/2014/main" id="{1FFE6005-6F77-4B21-92CD-4421A55A03BB}"/>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p>
        </p:txBody>
      </p:sp>
      <p:sp>
        <p:nvSpPr>
          <p:cNvPr id="115715" name="内容占位符 2">
            <a:extLst>
              <a:ext uri="{FF2B5EF4-FFF2-40B4-BE49-F238E27FC236}">
                <a16:creationId xmlns:a16="http://schemas.microsoft.com/office/drawing/2014/main" id="{E6B69830-D216-46B3-B18E-33E626E75757}"/>
              </a:ext>
            </a:extLst>
          </p:cNvPr>
          <p:cNvSpPr>
            <a:spLocks noGrp="1"/>
          </p:cNvSpPr>
          <p:nvPr>
            <p:ph idx="4294967295"/>
          </p:nvPr>
        </p:nvSpPr>
        <p:spPr>
          <a:xfrm>
            <a:off x="0" y="1295400"/>
            <a:ext cx="8229600" cy="1447800"/>
          </a:xfrm>
        </p:spPr>
        <p:txBody>
          <a:bodyPr/>
          <a:lstStyle/>
          <a:p>
            <a:pPr fontAlgn="auto">
              <a:lnSpc>
                <a:spcPct val="150000"/>
              </a:lnSpc>
              <a:spcAft>
                <a:spcPts val="0"/>
              </a:spcAft>
              <a:defRPr/>
            </a:pPr>
            <a:r>
              <a:rPr lang="zh-CN" altLang="en-US"/>
              <a:t> 一种典型的用来识别数字的卷积网络是</a:t>
            </a:r>
            <a:r>
              <a:rPr lang="en-US" altLang="zh-CN"/>
              <a:t>LeNet-5</a:t>
            </a:r>
            <a:r>
              <a:rPr lang="zh-CN" altLang="en-US"/>
              <a:t>。当年美国大多数银行就是用它来识别支票上面的手写数字的。能够达到这种商用的地步，它的准确性可想而知。</a:t>
            </a:r>
          </a:p>
        </p:txBody>
      </p:sp>
      <p:pic>
        <p:nvPicPr>
          <p:cNvPr id="132103" name="Picture 2" descr="c:\users\user\appdata\roaming\360se6\USERDA~1\Temp\13ACEC~1.JPG">
            <a:extLst>
              <a:ext uri="{FF2B5EF4-FFF2-40B4-BE49-F238E27FC236}">
                <a16:creationId xmlns:a16="http://schemas.microsoft.com/office/drawing/2014/main" id="{DA230159-81EF-4ABA-AE48-B8EFE3849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565400"/>
            <a:ext cx="44291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1">
            <a:extLst>
              <a:ext uri="{FF2B5EF4-FFF2-40B4-BE49-F238E27FC236}">
                <a16:creationId xmlns:a16="http://schemas.microsoft.com/office/drawing/2014/main" id="{AE417F76-33DA-4FC4-8084-E6CD9304AD1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5703C2C-60E8-48B8-8F7F-75D0F89D3B9D}"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3123" name="页脚占位符 2">
            <a:extLst>
              <a:ext uri="{FF2B5EF4-FFF2-40B4-BE49-F238E27FC236}">
                <a16:creationId xmlns:a16="http://schemas.microsoft.com/office/drawing/2014/main" id="{2DB988AE-DBEA-4C38-AA6D-AB2A42BD218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3124" name="灯片编号占位符 3">
            <a:extLst>
              <a:ext uri="{FF2B5EF4-FFF2-40B4-BE49-F238E27FC236}">
                <a16:creationId xmlns:a16="http://schemas.microsoft.com/office/drawing/2014/main" id="{05DC98A7-F68B-4A76-AF3C-06963F2124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BBA2228-196D-41D1-B596-8AA771271A42}" type="slidenum">
              <a:rPr lang="zh-CN" altLang="en-US" sz="1400">
                <a:latin typeface="Arial" panose="020B0604020202020204" pitchFamily="34" charset="0"/>
              </a:rPr>
              <a:pPr>
                <a:lnSpc>
                  <a:spcPct val="100000"/>
                </a:lnSpc>
                <a:spcBef>
                  <a:spcPct val="0"/>
                </a:spcBef>
                <a:buClrTx/>
                <a:buFontTx/>
                <a:buNone/>
              </a:pPr>
              <a:t>62</a:t>
            </a:fld>
            <a:endParaRPr lang="en-US" altLang="zh-CN" sz="1400">
              <a:latin typeface="Arial" panose="020B0604020202020204" pitchFamily="34" charset="0"/>
            </a:endParaRPr>
          </a:p>
        </p:txBody>
      </p:sp>
      <p:sp>
        <p:nvSpPr>
          <p:cNvPr id="116738" name="标题 1">
            <a:extLst>
              <a:ext uri="{FF2B5EF4-FFF2-40B4-BE49-F238E27FC236}">
                <a16:creationId xmlns:a16="http://schemas.microsoft.com/office/drawing/2014/main" id="{7D556CBD-8E05-478E-AE6F-D1754C8CD7BE}"/>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16739" name="内容占位符 2">
            <a:extLst>
              <a:ext uri="{FF2B5EF4-FFF2-40B4-BE49-F238E27FC236}">
                <a16:creationId xmlns:a16="http://schemas.microsoft.com/office/drawing/2014/main" id="{658A5AA4-7887-438E-8F88-297668E2FF74}"/>
              </a:ext>
            </a:extLst>
          </p:cNvPr>
          <p:cNvSpPr>
            <a:spLocks noGrp="1"/>
          </p:cNvSpPr>
          <p:nvPr>
            <p:ph idx="4294967295"/>
          </p:nvPr>
        </p:nvSpPr>
        <p:spPr>
          <a:xfrm>
            <a:off x="0" y="1600200"/>
            <a:ext cx="8229600" cy="1752600"/>
          </a:xfrm>
        </p:spPr>
        <p:txBody>
          <a:bodyPr>
            <a:normAutofit fontScale="92500" lnSpcReduction="10000"/>
          </a:bodyPr>
          <a:lstStyle/>
          <a:p>
            <a:pPr fontAlgn="auto">
              <a:lnSpc>
                <a:spcPct val="150000"/>
              </a:lnSpc>
              <a:spcAft>
                <a:spcPts val="0"/>
              </a:spcAft>
              <a:defRPr/>
            </a:pPr>
            <a:r>
              <a:rPr lang="zh-CN" altLang="en-US"/>
              <a:t>  </a:t>
            </a:r>
            <a:r>
              <a:rPr lang="en-US" altLang="zh-CN"/>
              <a:t>LeNet-5</a:t>
            </a:r>
            <a:r>
              <a:rPr lang="zh-CN" altLang="en-US"/>
              <a:t>共有</a:t>
            </a:r>
            <a:r>
              <a:rPr lang="en-US" altLang="zh-CN"/>
              <a:t>7</a:t>
            </a:r>
            <a:r>
              <a:rPr lang="zh-CN" altLang="en-US"/>
              <a:t>层，不包含输入，每层都包含可训练参数（连接权重）。输入图像为</a:t>
            </a:r>
            <a:r>
              <a:rPr lang="en-US" altLang="zh-CN"/>
              <a:t>32*32</a:t>
            </a:r>
            <a:r>
              <a:rPr lang="zh-CN" altLang="en-US"/>
              <a:t>大小。这样做的原因是希望潜在的明显特征如笔画断电或角点能够出现在最高层特征监测子感受野的中心。</a:t>
            </a:r>
          </a:p>
          <a:p>
            <a:pPr fontAlgn="auto">
              <a:spcAft>
                <a:spcPts val="0"/>
              </a:spcAft>
              <a:defRPr/>
            </a:pPr>
            <a:r>
              <a:rPr lang="zh-CN" altLang="en-US"/>
              <a:t>    </a:t>
            </a:r>
          </a:p>
        </p:txBody>
      </p:sp>
      <p:pic>
        <p:nvPicPr>
          <p:cNvPr id="133127" name="Picture 2">
            <a:extLst>
              <a:ext uri="{FF2B5EF4-FFF2-40B4-BE49-F238E27FC236}">
                <a16:creationId xmlns:a16="http://schemas.microsoft.com/office/drawing/2014/main" id="{7919FC30-2BEE-4A5C-B323-60100A34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3500438"/>
            <a:ext cx="71247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1">
            <a:extLst>
              <a:ext uri="{FF2B5EF4-FFF2-40B4-BE49-F238E27FC236}">
                <a16:creationId xmlns:a16="http://schemas.microsoft.com/office/drawing/2014/main" id="{89926170-821E-4D91-82AB-3ED23ED5257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2734342-88FB-4E45-B4FE-687890243C2E}"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4147" name="页脚占位符 2">
            <a:extLst>
              <a:ext uri="{FF2B5EF4-FFF2-40B4-BE49-F238E27FC236}">
                <a16:creationId xmlns:a16="http://schemas.microsoft.com/office/drawing/2014/main" id="{9D8FEDE1-DA7F-4C86-8563-D4842DC5432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4148" name="灯片编号占位符 3">
            <a:extLst>
              <a:ext uri="{FF2B5EF4-FFF2-40B4-BE49-F238E27FC236}">
                <a16:creationId xmlns:a16="http://schemas.microsoft.com/office/drawing/2014/main" id="{2E5E74D8-0460-43AF-915D-71D694FF3A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AEDD361E-00E7-4AE5-8391-019222050292}" type="slidenum">
              <a:rPr lang="zh-CN" altLang="en-US" sz="1400">
                <a:latin typeface="Arial" panose="020B0604020202020204" pitchFamily="34" charset="0"/>
              </a:rPr>
              <a:pPr>
                <a:lnSpc>
                  <a:spcPct val="100000"/>
                </a:lnSpc>
                <a:spcBef>
                  <a:spcPct val="0"/>
                </a:spcBef>
                <a:buClrTx/>
                <a:buFontTx/>
                <a:buNone/>
              </a:pPr>
              <a:t>63</a:t>
            </a:fld>
            <a:endParaRPr lang="en-US" altLang="zh-CN" sz="1400">
              <a:latin typeface="Arial" panose="020B0604020202020204" pitchFamily="34" charset="0"/>
            </a:endParaRPr>
          </a:p>
        </p:txBody>
      </p:sp>
      <p:sp>
        <p:nvSpPr>
          <p:cNvPr id="117762" name="标题 1">
            <a:extLst>
              <a:ext uri="{FF2B5EF4-FFF2-40B4-BE49-F238E27FC236}">
                <a16:creationId xmlns:a16="http://schemas.microsoft.com/office/drawing/2014/main" id="{5892BE40-6257-4BA7-B061-2F4C74EC7AA3}"/>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17763" name="内容占位符 2">
            <a:extLst>
              <a:ext uri="{FF2B5EF4-FFF2-40B4-BE49-F238E27FC236}">
                <a16:creationId xmlns:a16="http://schemas.microsoft.com/office/drawing/2014/main" id="{CDAF1C4A-BD32-469C-94F1-B08EB80845DE}"/>
              </a:ext>
            </a:extLst>
          </p:cNvPr>
          <p:cNvSpPr>
            <a:spLocks noGrp="1"/>
          </p:cNvSpPr>
          <p:nvPr>
            <p:ph idx="4294967295"/>
          </p:nvPr>
        </p:nvSpPr>
        <p:spPr>
          <a:xfrm>
            <a:off x="0" y="1600200"/>
            <a:ext cx="8229600" cy="3048000"/>
          </a:xfrm>
        </p:spPr>
        <p:txBody>
          <a:bodyPr/>
          <a:lstStyle/>
          <a:p>
            <a:pPr fontAlgn="auto">
              <a:lnSpc>
                <a:spcPct val="150000"/>
              </a:lnSpc>
              <a:spcAft>
                <a:spcPts val="0"/>
              </a:spcAft>
              <a:defRPr/>
            </a:pPr>
            <a:r>
              <a:rPr lang="zh-CN" altLang="en-US"/>
              <a:t> </a:t>
            </a:r>
            <a:r>
              <a:rPr lang="en-US" altLang="zh-CN"/>
              <a:t>C1</a:t>
            </a:r>
            <a:r>
              <a:rPr lang="zh-CN" altLang="en-US"/>
              <a:t>层是一个卷积层（通过卷积运算，可以使原信号</a:t>
            </a:r>
            <a:r>
              <a:rPr lang="zh-CN" altLang="en-US">
                <a:solidFill>
                  <a:srgbClr val="00B050"/>
                </a:solidFill>
              </a:rPr>
              <a:t>特征增强，并且降低噪音</a:t>
            </a:r>
            <a:r>
              <a:rPr lang="zh-CN" altLang="en-US"/>
              <a:t>），由</a:t>
            </a:r>
            <a:r>
              <a:rPr lang="en-US" altLang="zh-CN"/>
              <a:t>6</a:t>
            </a:r>
            <a:r>
              <a:rPr lang="zh-CN" altLang="en-US"/>
              <a:t>个特征图</a:t>
            </a:r>
            <a:r>
              <a:rPr lang="en-US" altLang="zh-CN"/>
              <a:t>Feature Map</a:t>
            </a:r>
            <a:r>
              <a:rPr lang="zh-CN" altLang="en-US"/>
              <a:t>构成。特征图中每个神经元与输入中</a:t>
            </a:r>
            <a:r>
              <a:rPr lang="en-US" altLang="zh-CN"/>
              <a:t>5*5</a:t>
            </a:r>
            <a:r>
              <a:rPr lang="zh-CN" altLang="en-US"/>
              <a:t>的邻域相连。特征图的大小为</a:t>
            </a:r>
            <a:r>
              <a:rPr lang="en-US" altLang="zh-CN"/>
              <a:t>28*28</a:t>
            </a:r>
            <a:r>
              <a:rPr lang="zh-CN" altLang="en-US"/>
              <a:t>，这样能防止输入的连接掉到边界之外。</a:t>
            </a:r>
            <a:r>
              <a:rPr lang="en-US" altLang="zh-CN"/>
              <a:t>C1</a:t>
            </a:r>
            <a:r>
              <a:rPr lang="zh-CN" altLang="en-US"/>
              <a:t>有</a:t>
            </a:r>
            <a:r>
              <a:rPr lang="en-US" altLang="zh-CN"/>
              <a:t>156</a:t>
            </a:r>
            <a:r>
              <a:rPr lang="zh-CN" altLang="en-US"/>
              <a:t>个可训练参数（每个滤波器</a:t>
            </a:r>
            <a:r>
              <a:rPr lang="en-US" altLang="zh-CN"/>
              <a:t>5*5=25</a:t>
            </a:r>
            <a:r>
              <a:rPr lang="zh-CN" altLang="en-US"/>
              <a:t>个</a:t>
            </a:r>
            <a:r>
              <a:rPr lang="en-US" altLang="zh-CN"/>
              <a:t>unit</a:t>
            </a:r>
            <a:r>
              <a:rPr lang="zh-CN" altLang="en-US"/>
              <a:t>参数和一个</a:t>
            </a:r>
            <a:r>
              <a:rPr lang="en-US" altLang="zh-CN"/>
              <a:t>bias</a:t>
            </a:r>
            <a:r>
              <a:rPr lang="zh-CN" altLang="en-US"/>
              <a:t>参数，一共</a:t>
            </a:r>
            <a:r>
              <a:rPr lang="en-US" altLang="zh-CN"/>
              <a:t>6</a:t>
            </a:r>
            <a:r>
              <a:rPr lang="zh-CN" altLang="en-US"/>
              <a:t>个滤波器，共</a:t>
            </a:r>
            <a:r>
              <a:rPr lang="en-US" altLang="zh-CN"/>
              <a:t>(5*5+1)*6=156</a:t>
            </a:r>
            <a:r>
              <a:rPr lang="zh-CN" altLang="en-US"/>
              <a:t>个参数），共</a:t>
            </a:r>
            <a:r>
              <a:rPr lang="en-US" altLang="zh-CN"/>
              <a:t>156*(28*28)=122,304</a:t>
            </a:r>
            <a:r>
              <a:rPr lang="zh-CN" altLang="en-US"/>
              <a:t>个连接。</a:t>
            </a:r>
          </a:p>
        </p:txBody>
      </p:sp>
      <p:pic>
        <p:nvPicPr>
          <p:cNvPr id="134151" name="Picture 2">
            <a:extLst>
              <a:ext uri="{FF2B5EF4-FFF2-40B4-BE49-F238E27FC236}">
                <a16:creationId xmlns:a16="http://schemas.microsoft.com/office/drawing/2014/main" id="{B91155B3-81A8-4568-98E7-6D9824D5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4292600"/>
            <a:ext cx="612457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1">
            <a:extLst>
              <a:ext uri="{FF2B5EF4-FFF2-40B4-BE49-F238E27FC236}">
                <a16:creationId xmlns:a16="http://schemas.microsoft.com/office/drawing/2014/main" id="{D2BE7C49-7766-41A8-A4EF-FFF8D815BC1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18176B4-B0EC-4287-910A-AEDF976CF22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5171" name="页脚占位符 2">
            <a:extLst>
              <a:ext uri="{FF2B5EF4-FFF2-40B4-BE49-F238E27FC236}">
                <a16:creationId xmlns:a16="http://schemas.microsoft.com/office/drawing/2014/main" id="{EF0398C1-27D1-4DAB-A4E6-6E46938AF93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5172" name="灯片编号占位符 3">
            <a:extLst>
              <a:ext uri="{FF2B5EF4-FFF2-40B4-BE49-F238E27FC236}">
                <a16:creationId xmlns:a16="http://schemas.microsoft.com/office/drawing/2014/main" id="{676D8F63-1361-4703-B795-58987E32AAE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B1D8D8A-CACC-428E-95E6-60914DBAEBC4}" type="slidenum">
              <a:rPr lang="zh-CN" altLang="en-US" sz="1400">
                <a:latin typeface="Arial" panose="020B0604020202020204" pitchFamily="34" charset="0"/>
              </a:rPr>
              <a:pPr>
                <a:lnSpc>
                  <a:spcPct val="100000"/>
                </a:lnSpc>
                <a:spcBef>
                  <a:spcPct val="0"/>
                </a:spcBef>
                <a:buClrTx/>
                <a:buFontTx/>
                <a:buNone/>
              </a:pPr>
              <a:t>64</a:t>
            </a:fld>
            <a:endParaRPr lang="en-US" altLang="zh-CN" sz="1400">
              <a:latin typeface="Arial" panose="020B0604020202020204" pitchFamily="34" charset="0"/>
            </a:endParaRPr>
          </a:p>
        </p:txBody>
      </p:sp>
      <p:sp>
        <p:nvSpPr>
          <p:cNvPr id="118786" name="标题 1">
            <a:extLst>
              <a:ext uri="{FF2B5EF4-FFF2-40B4-BE49-F238E27FC236}">
                <a16:creationId xmlns:a16="http://schemas.microsoft.com/office/drawing/2014/main" id="{9B556604-3AF0-43C3-A158-91E1EB02D085}"/>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18787" name="内容占位符 2">
            <a:extLst>
              <a:ext uri="{FF2B5EF4-FFF2-40B4-BE49-F238E27FC236}">
                <a16:creationId xmlns:a16="http://schemas.microsoft.com/office/drawing/2014/main" id="{07984E00-F7D5-4E37-BE12-F721415CF1D5}"/>
              </a:ext>
            </a:extLst>
          </p:cNvPr>
          <p:cNvSpPr>
            <a:spLocks noGrp="1"/>
          </p:cNvSpPr>
          <p:nvPr>
            <p:ph idx="4294967295"/>
          </p:nvPr>
        </p:nvSpPr>
        <p:spPr>
          <a:xfrm>
            <a:off x="0" y="1143000"/>
            <a:ext cx="8229600" cy="3505200"/>
          </a:xfrm>
        </p:spPr>
        <p:txBody>
          <a:bodyPr/>
          <a:lstStyle/>
          <a:p>
            <a:pPr fontAlgn="auto">
              <a:lnSpc>
                <a:spcPct val="150000"/>
              </a:lnSpc>
              <a:spcAft>
                <a:spcPts val="0"/>
              </a:spcAft>
              <a:defRPr/>
            </a:pPr>
            <a:r>
              <a:rPr lang="zh-CN" altLang="en-US"/>
              <a:t> </a:t>
            </a:r>
            <a:r>
              <a:rPr lang="en-US" altLang="zh-CN"/>
              <a:t>S2</a:t>
            </a:r>
            <a:r>
              <a:rPr lang="zh-CN" altLang="en-US"/>
              <a:t>层是一个下采样层（对图像进行子抽样，可以减少数据处理量同时保留有用信息），有</a:t>
            </a:r>
            <a:r>
              <a:rPr lang="en-US" altLang="zh-CN"/>
              <a:t>6</a:t>
            </a:r>
            <a:r>
              <a:rPr lang="zh-CN" altLang="en-US"/>
              <a:t>个</a:t>
            </a:r>
            <a:r>
              <a:rPr lang="en-US" altLang="zh-CN"/>
              <a:t>14*14</a:t>
            </a:r>
            <a:r>
              <a:rPr lang="zh-CN" altLang="en-US"/>
              <a:t>的特征图。特征图中的每个单元与</a:t>
            </a:r>
            <a:r>
              <a:rPr lang="en-US" altLang="zh-CN"/>
              <a:t>C1</a:t>
            </a:r>
            <a:r>
              <a:rPr lang="zh-CN" altLang="en-US"/>
              <a:t>中相对应特征图的</a:t>
            </a:r>
            <a:r>
              <a:rPr lang="en-US" altLang="zh-CN"/>
              <a:t>2*2</a:t>
            </a:r>
            <a:r>
              <a:rPr lang="zh-CN" altLang="en-US"/>
              <a:t>邻域相连接。</a:t>
            </a:r>
            <a:r>
              <a:rPr lang="en-US" altLang="zh-CN"/>
              <a:t>S2</a:t>
            </a:r>
            <a:r>
              <a:rPr lang="zh-CN" altLang="en-US"/>
              <a:t>层每个单元的</a:t>
            </a:r>
            <a:r>
              <a:rPr lang="en-US" altLang="zh-CN"/>
              <a:t>4</a:t>
            </a:r>
            <a:r>
              <a:rPr lang="zh-CN" altLang="en-US"/>
              <a:t>个输入相加，乘以一个可训练参数，再加上一个可训练偏置。每个单元的</a:t>
            </a:r>
            <a:r>
              <a:rPr lang="en-US" altLang="zh-CN"/>
              <a:t>2*2</a:t>
            </a:r>
            <a:r>
              <a:rPr lang="zh-CN" altLang="en-US"/>
              <a:t>感受野并不重叠，因此</a:t>
            </a:r>
            <a:r>
              <a:rPr lang="en-US" altLang="zh-CN"/>
              <a:t>S2</a:t>
            </a:r>
            <a:r>
              <a:rPr lang="zh-CN" altLang="en-US"/>
              <a:t>中每个特征图的大小是</a:t>
            </a:r>
            <a:r>
              <a:rPr lang="en-US" altLang="zh-CN"/>
              <a:t>C1</a:t>
            </a:r>
            <a:r>
              <a:rPr lang="zh-CN" altLang="en-US"/>
              <a:t>中特征图大小的</a:t>
            </a:r>
            <a:r>
              <a:rPr lang="en-US" altLang="zh-CN"/>
              <a:t>1/4</a:t>
            </a:r>
            <a:r>
              <a:rPr lang="zh-CN" altLang="en-US"/>
              <a:t>（行和列各</a:t>
            </a:r>
            <a:r>
              <a:rPr lang="en-US" altLang="zh-CN"/>
              <a:t>1/2</a:t>
            </a:r>
            <a:r>
              <a:rPr lang="zh-CN" altLang="en-US"/>
              <a:t>）。</a:t>
            </a:r>
            <a:r>
              <a:rPr lang="en-US" altLang="zh-CN"/>
              <a:t>S2</a:t>
            </a:r>
            <a:r>
              <a:rPr lang="zh-CN" altLang="en-US"/>
              <a:t>层有（</a:t>
            </a:r>
            <a:r>
              <a:rPr lang="en-US" altLang="zh-CN"/>
              <a:t>6</a:t>
            </a:r>
            <a:r>
              <a:rPr lang="zh-CN" altLang="en-US"/>
              <a:t>*（</a:t>
            </a:r>
            <a:r>
              <a:rPr lang="en-US" altLang="zh-CN"/>
              <a:t>1+1</a:t>
            </a:r>
            <a:r>
              <a:rPr lang="zh-CN" altLang="en-US"/>
              <a:t>））</a:t>
            </a:r>
            <a:r>
              <a:rPr lang="en-US" altLang="zh-CN"/>
              <a:t>12</a:t>
            </a:r>
            <a:r>
              <a:rPr lang="zh-CN" altLang="en-US"/>
              <a:t>个可训练参数和</a:t>
            </a:r>
            <a:r>
              <a:rPr lang="en-US" altLang="zh-CN"/>
              <a:t>5880</a:t>
            </a:r>
            <a:r>
              <a:rPr lang="zh-CN" altLang="en-US"/>
              <a:t>个连接。</a:t>
            </a:r>
          </a:p>
        </p:txBody>
      </p:sp>
      <p:pic>
        <p:nvPicPr>
          <p:cNvPr id="135175" name="Picture 2">
            <a:extLst>
              <a:ext uri="{FF2B5EF4-FFF2-40B4-BE49-F238E27FC236}">
                <a16:creationId xmlns:a16="http://schemas.microsoft.com/office/drawing/2014/main" id="{55F18D2B-86F5-408D-90F6-6EB31C862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292600"/>
            <a:ext cx="58197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1">
            <a:extLst>
              <a:ext uri="{FF2B5EF4-FFF2-40B4-BE49-F238E27FC236}">
                <a16:creationId xmlns:a16="http://schemas.microsoft.com/office/drawing/2014/main" id="{566D6A86-FF21-4153-8C35-03238A71DB2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F69E029-21E5-4102-A759-325B6645DFC5}"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6195" name="页脚占位符 2">
            <a:extLst>
              <a:ext uri="{FF2B5EF4-FFF2-40B4-BE49-F238E27FC236}">
                <a16:creationId xmlns:a16="http://schemas.microsoft.com/office/drawing/2014/main" id="{C58522F1-D698-41A5-9F5C-0CF0581B126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6196" name="灯片编号占位符 3">
            <a:extLst>
              <a:ext uri="{FF2B5EF4-FFF2-40B4-BE49-F238E27FC236}">
                <a16:creationId xmlns:a16="http://schemas.microsoft.com/office/drawing/2014/main" id="{812BDA5F-004B-4557-96F9-3369C47403D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0DD0B97-A55C-4A92-9C34-6087EB2D4D8F}" type="slidenum">
              <a:rPr lang="zh-CN" altLang="en-US" sz="1400">
                <a:latin typeface="Arial" panose="020B0604020202020204" pitchFamily="34" charset="0"/>
              </a:rPr>
              <a:pPr>
                <a:lnSpc>
                  <a:spcPct val="100000"/>
                </a:lnSpc>
                <a:spcBef>
                  <a:spcPct val="0"/>
                </a:spcBef>
                <a:buClrTx/>
                <a:buFontTx/>
                <a:buNone/>
              </a:pPr>
              <a:t>65</a:t>
            </a:fld>
            <a:endParaRPr lang="en-US" altLang="zh-CN" sz="1400">
              <a:latin typeface="Arial" panose="020B0604020202020204" pitchFamily="34" charset="0"/>
            </a:endParaRPr>
          </a:p>
        </p:txBody>
      </p:sp>
      <p:sp>
        <p:nvSpPr>
          <p:cNvPr id="119810" name="标题 1">
            <a:extLst>
              <a:ext uri="{FF2B5EF4-FFF2-40B4-BE49-F238E27FC236}">
                <a16:creationId xmlns:a16="http://schemas.microsoft.com/office/drawing/2014/main" id="{7D9DD0EC-1243-4365-B833-E42CF6D907E8}"/>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19811" name="内容占位符 2">
            <a:extLst>
              <a:ext uri="{FF2B5EF4-FFF2-40B4-BE49-F238E27FC236}">
                <a16:creationId xmlns:a16="http://schemas.microsoft.com/office/drawing/2014/main" id="{B3E5B46D-F74B-4E95-86A9-FE46016DDB16}"/>
              </a:ext>
            </a:extLst>
          </p:cNvPr>
          <p:cNvSpPr>
            <a:spLocks noGrp="1"/>
          </p:cNvSpPr>
          <p:nvPr>
            <p:ph idx="4294967295"/>
          </p:nvPr>
        </p:nvSpPr>
        <p:spPr>
          <a:xfrm>
            <a:off x="0" y="1143000"/>
            <a:ext cx="8229600" cy="4038600"/>
          </a:xfrm>
        </p:spPr>
        <p:txBody>
          <a:bodyPr/>
          <a:lstStyle/>
          <a:p>
            <a:pPr fontAlgn="auto">
              <a:lnSpc>
                <a:spcPct val="150000"/>
              </a:lnSpc>
              <a:spcAft>
                <a:spcPts val="0"/>
              </a:spcAft>
              <a:defRPr/>
            </a:pPr>
            <a:r>
              <a:rPr lang="en-US" altLang="zh-CN"/>
              <a:t>C3</a:t>
            </a:r>
            <a:r>
              <a:rPr lang="zh-CN" altLang="en-US"/>
              <a:t>层也是一个卷积层，它同样通过</a:t>
            </a:r>
            <a:r>
              <a:rPr lang="en-US" altLang="zh-CN"/>
              <a:t>5x5</a:t>
            </a:r>
            <a:r>
              <a:rPr lang="zh-CN" altLang="en-US"/>
              <a:t>的卷积核去卷积层</a:t>
            </a:r>
            <a:r>
              <a:rPr lang="en-US" altLang="zh-CN"/>
              <a:t>S2</a:t>
            </a:r>
            <a:r>
              <a:rPr lang="zh-CN" altLang="en-US"/>
              <a:t>，然后得到的特征</a:t>
            </a:r>
            <a:r>
              <a:rPr lang="en-US" altLang="zh-CN"/>
              <a:t>map</a:t>
            </a:r>
            <a:r>
              <a:rPr lang="zh-CN" altLang="en-US"/>
              <a:t>就只有</a:t>
            </a:r>
            <a:r>
              <a:rPr lang="en-US" altLang="zh-CN"/>
              <a:t>10x10</a:t>
            </a:r>
            <a:r>
              <a:rPr lang="zh-CN" altLang="en-US"/>
              <a:t>个神经元，但是它有</a:t>
            </a:r>
            <a:r>
              <a:rPr lang="en-US" altLang="zh-CN"/>
              <a:t>16</a:t>
            </a:r>
            <a:r>
              <a:rPr lang="zh-CN" altLang="en-US"/>
              <a:t>种不同的卷积核，所以就存在</a:t>
            </a:r>
            <a:r>
              <a:rPr lang="en-US" altLang="zh-CN"/>
              <a:t>16</a:t>
            </a:r>
            <a:r>
              <a:rPr lang="zh-CN" altLang="en-US"/>
              <a:t>个特征</a:t>
            </a:r>
            <a:r>
              <a:rPr lang="en-US" altLang="zh-CN"/>
              <a:t>map</a:t>
            </a:r>
            <a:r>
              <a:rPr lang="zh-CN" altLang="en-US"/>
              <a:t>了。这里需要注意的一点是：</a:t>
            </a:r>
            <a:r>
              <a:rPr lang="en-US" altLang="zh-CN"/>
              <a:t>C3</a:t>
            </a:r>
            <a:r>
              <a:rPr lang="zh-CN" altLang="en-US"/>
              <a:t>中的每个特征</a:t>
            </a:r>
            <a:r>
              <a:rPr lang="en-US" altLang="zh-CN"/>
              <a:t>map</a:t>
            </a:r>
            <a:r>
              <a:rPr lang="zh-CN" altLang="en-US"/>
              <a:t>是连接到</a:t>
            </a:r>
            <a:r>
              <a:rPr lang="en-US" altLang="zh-CN"/>
              <a:t>S2</a:t>
            </a:r>
            <a:r>
              <a:rPr lang="zh-CN" altLang="en-US"/>
              <a:t>中的所有</a:t>
            </a:r>
            <a:r>
              <a:rPr lang="en-US" altLang="zh-CN"/>
              <a:t>6</a:t>
            </a:r>
            <a:r>
              <a:rPr lang="zh-CN" altLang="en-US"/>
              <a:t>个或者几个特征</a:t>
            </a:r>
            <a:r>
              <a:rPr lang="en-US" altLang="zh-CN"/>
              <a:t>map</a:t>
            </a:r>
            <a:r>
              <a:rPr lang="zh-CN" altLang="en-US"/>
              <a:t>的，表示本层的特征</a:t>
            </a:r>
            <a:r>
              <a:rPr lang="en-US" altLang="zh-CN"/>
              <a:t>map</a:t>
            </a:r>
            <a:r>
              <a:rPr lang="zh-CN" altLang="en-US"/>
              <a:t>是上一层提取到的特征</a:t>
            </a:r>
            <a:r>
              <a:rPr lang="en-US" altLang="zh-CN"/>
              <a:t>map</a:t>
            </a:r>
            <a:r>
              <a:rPr lang="zh-CN" altLang="en-US"/>
              <a:t>的不同组合（这个做法也并不是唯一的）。（看到没有，这里是组合，就像之前聊到的人的视觉系统一样，底层的结构构成上层更抽象的结构，例如边缘构成形状或者目标的部分）。</a:t>
            </a:r>
          </a:p>
          <a:p>
            <a:pPr fontAlgn="auto">
              <a:spcAft>
                <a:spcPts val="0"/>
              </a:spcAft>
              <a:defRPr/>
            </a:pPr>
            <a:endParaRPr lang="zh-CN" altLang="en-US"/>
          </a:p>
        </p:txBody>
      </p:sp>
      <p:pic>
        <p:nvPicPr>
          <p:cNvPr id="136199" name="Picture 4">
            <a:extLst>
              <a:ext uri="{FF2B5EF4-FFF2-40B4-BE49-F238E27FC236}">
                <a16:creationId xmlns:a16="http://schemas.microsoft.com/office/drawing/2014/main" id="{65F5BCEC-090B-41D5-AA83-D65DAFCB6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4365625"/>
            <a:ext cx="58229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1">
            <a:extLst>
              <a:ext uri="{FF2B5EF4-FFF2-40B4-BE49-F238E27FC236}">
                <a16:creationId xmlns:a16="http://schemas.microsoft.com/office/drawing/2014/main" id="{934034C4-C5B1-44FE-8F21-ADCBBC1E177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CD60D3EB-42FB-45B5-8BC3-0919D5B9D2A3}"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7219" name="页脚占位符 2">
            <a:extLst>
              <a:ext uri="{FF2B5EF4-FFF2-40B4-BE49-F238E27FC236}">
                <a16:creationId xmlns:a16="http://schemas.microsoft.com/office/drawing/2014/main" id="{5015AAB9-F56A-4B54-B359-61E5CE8A00E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7220" name="灯片编号占位符 3">
            <a:extLst>
              <a:ext uri="{FF2B5EF4-FFF2-40B4-BE49-F238E27FC236}">
                <a16:creationId xmlns:a16="http://schemas.microsoft.com/office/drawing/2014/main" id="{9B1CB335-B988-46DE-8260-31E71A69C3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AC02314-920D-43C9-9CD2-7D14D3729A27}" type="slidenum">
              <a:rPr lang="zh-CN" altLang="en-US" sz="1400">
                <a:latin typeface="Arial" panose="020B0604020202020204" pitchFamily="34" charset="0"/>
              </a:rPr>
              <a:pPr>
                <a:lnSpc>
                  <a:spcPct val="100000"/>
                </a:lnSpc>
                <a:spcBef>
                  <a:spcPct val="0"/>
                </a:spcBef>
                <a:buClrTx/>
                <a:buFontTx/>
                <a:buNone/>
              </a:pPr>
              <a:t>66</a:t>
            </a:fld>
            <a:endParaRPr lang="en-US" altLang="zh-CN" sz="1400">
              <a:latin typeface="Arial" panose="020B0604020202020204" pitchFamily="34" charset="0"/>
            </a:endParaRPr>
          </a:p>
        </p:txBody>
      </p:sp>
      <p:sp>
        <p:nvSpPr>
          <p:cNvPr id="120834" name="标题 1">
            <a:extLst>
              <a:ext uri="{FF2B5EF4-FFF2-40B4-BE49-F238E27FC236}">
                <a16:creationId xmlns:a16="http://schemas.microsoft.com/office/drawing/2014/main" id="{EF715DE7-B479-42C6-8D5F-A45F6C940177}"/>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20835" name="内容占位符 2">
            <a:extLst>
              <a:ext uri="{FF2B5EF4-FFF2-40B4-BE49-F238E27FC236}">
                <a16:creationId xmlns:a16="http://schemas.microsoft.com/office/drawing/2014/main" id="{4026481E-649F-4347-A227-6AEA60E428F9}"/>
              </a:ext>
            </a:extLst>
          </p:cNvPr>
          <p:cNvSpPr>
            <a:spLocks noGrp="1"/>
          </p:cNvSpPr>
          <p:nvPr>
            <p:ph idx="4294967295"/>
          </p:nvPr>
        </p:nvSpPr>
        <p:spPr>
          <a:xfrm>
            <a:off x="1371600" y="1773238"/>
            <a:ext cx="7772400" cy="4114800"/>
          </a:xfrm>
        </p:spPr>
        <p:txBody>
          <a:bodyPr>
            <a:normAutofit fontScale="92500" lnSpcReduction="10000"/>
          </a:bodyPr>
          <a:lstStyle/>
          <a:p>
            <a:pPr fontAlgn="auto">
              <a:lnSpc>
                <a:spcPct val="150000"/>
              </a:lnSpc>
              <a:spcAft>
                <a:spcPts val="0"/>
              </a:spcAft>
              <a:defRPr/>
            </a:pPr>
            <a:r>
              <a:rPr lang="zh-CN" altLang="en-US"/>
              <a:t> 刚才说</a:t>
            </a:r>
            <a:r>
              <a:rPr lang="en-US" altLang="zh-CN"/>
              <a:t>C3</a:t>
            </a:r>
            <a:r>
              <a:rPr lang="zh-CN" altLang="en-US"/>
              <a:t>中每个特征图由</a:t>
            </a:r>
            <a:r>
              <a:rPr lang="en-US" altLang="zh-CN"/>
              <a:t>S2</a:t>
            </a:r>
            <a:r>
              <a:rPr lang="zh-CN" altLang="en-US"/>
              <a:t>中所有</a:t>
            </a:r>
            <a:r>
              <a:rPr lang="en-US" altLang="zh-CN"/>
              <a:t>6</a:t>
            </a:r>
            <a:r>
              <a:rPr lang="zh-CN" altLang="en-US"/>
              <a:t>个或者几个特征</a:t>
            </a:r>
            <a:r>
              <a:rPr lang="en-US" altLang="zh-CN"/>
              <a:t>map</a:t>
            </a:r>
            <a:r>
              <a:rPr lang="zh-CN" altLang="en-US"/>
              <a:t>组合而成。为什么不把</a:t>
            </a:r>
            <a:r>
              <a:rPr lang="en-US" altLang="zh-CN"/>
              <a:t>S2</a:t>
            </a:r>
            <a:r>
              <a:rPr lang="zh-CN" altLang="en-US"/>
              <a:t>中的每个特征图连接到每个</a:t>
            </a:r>
            <a:r>
              <a:rPr lang="en-US" altLang="zh-CN"/>
              <a:t>C3</a:t>
            </a:r>
            <a:r>
              <a:rPr lang="zh-CN" altLang="en-US"/>
              <a:t>的特征图呢？原因有</a:t>
            </a:r>
            <a:r>
              <a:rPr lang="en-US" altLang="zh-CN"/>
              <a:t>2</a:t>
            </a:r>
            <a:r>
              <a:rPr lang="zh-CN" altLang="en-US"/>
              <a:t>点。第一，不完全的连接机制将连接的数量保持在合理的范围内。第二，也是最重要的，使不同的特征图有不同的输入，迫使他们抽取不同的特征（希望是互补的）。</a:t>
            </a:r>
          </a:p>
          <a:p>
            <a:pPr fontAlgn="auto">
              <a:lnSpc>
                <a:spcPct val="150000"/>
              </a:lnSpc>
              <a:spcAft>
                <a:spcPts val="0"/>
              </a:spcAft>
              <a:defRPr/>
            </a:pPr>
            <a:r>
              <a:rPr lang="zh-CN" altLang="en-US"/>
              <a:t>例如，存在的一个方式是：</a:t>
            </a:r>
            <a:r>
              <a:rPr lang="en-US" altLang="zh-CN"/>
              <a:t>C3</a:t>
            </a:r>
            <a:r>
              <a:rPr lang="zh-CN" altLang="en-US"/>
              <a:t>的前</a:t>
            </a:r>
            <a:r>
              <a:rPr lang="en-US" altLang="zh-CN"/>
              <a:t>6</a:t>
            </a:r>
            <a:r>
              <a:rPr lang="zh-CN" altLang="en-US"/>
              <a:t>个特征图以</a:t>
            </a:r>
            <a:r>
              <a:rPr lang="en-US" altLang="zh-CN"/>
              <a:t>S2</a:t>
            </a:r>
            <a:r>
              <a:rPr lang="zh-CN" altLang="en-US"/>
              <a:t>中</a:t>
            </a:r>
            <a:r>
              <a:rPr lang="en-US" altLang="zh-CN"/>
              <a:t>3</a:t>
            </a:r>
            <a:r>
              <a:rPr lang="zh-CN" altLang="en-US"/>
              <a:t>个相邻的特征图子集为输入。接下来</a:t>
            </a:r>
            <a:r>
              <a:rPr lang="en-US" altLang="zh-CN"/>
              <a:t>6</a:t>
            </a:r>
            <a:r>
              <a:rPr lang="zh-CN" altLang="en-US"/>
              <a:t>个特征图以</a:t>
            </a:r>
            <a:r>
              <a:rPr lang="en-US" altLang="zh-CN"/>
              <a:t>S2</a:t>
            </a:r>
            <a:r>
              <a:rPr lang="zh-CN" altLang="en-US"/>
              <a:t>中</a:t>
            </a:r>
            <a:r>
              <a:rPr lang="en-US" altLang="zh-CN"/>
              <a:t>4</a:t>
            </a:r>
            <a:r>
              <a:rPr lang="zh-CN" altLang="en-US"/>
              <a:t>个相邻特征图子集为输入。然后的</a:t>
            </a:r>
            <a:r>
              <a:rPr lang="en-US" altLang="zh-CN"/>
              <a:t>3</a:t>
            </a:r>
            <a:r>
              <a:rPr lang="zh-CN" altLang="en-US"/>
              <a:t>个以不相邻的</a:t>
            </a:r>
            <a:r>
              <a:rPr lang="en-US" altLang="zh-CN"/>
              <a:t>4</a:t>
            </a:r>
            <a:r>
              <a:rPr lang="zh-CN" altLang="en-US"/>
              <a:t>个特征图子集为输入。最后一个将</a:t>
            </a:r>
            <a:r>
              <a:rPr lang="en-US" altLang="zh-CN"/>
              <a:t>S2</a:t>
            </a:r>
            <a:r>
              <a:rPr lang="zh-CN" altLang="en-US"/>
              <a:t>中所有特征图为输入。这样</a:t>
            </a:r>
            <a:r>
              <a:rPr lang="en-US" altLang="zh-CN"/>
              <a:t>C3</a:t>
            </a:r>
            <a:r>
              <a:rPr lang="zh-CN" altLang="en-US"/>
              <a:t>层有</a:t>
            </a:r>
            <a:r>
              <a:rPr lang="en-US" altLang="zh-CN"/>
              <a:t>1516</a:t>
            </a:r>
            <a:r>
              <a:rPr lang="zh-CN" altLang="en-US"/>
              <a:t>个可训练参数和</a:t>
            </a:r>
            <a:r>
              <a:rPr lang="en-US" altLang="zh-CN"/>
              <a:t>151600</a:t>
            </a:r>
            <a:r>
              <a:rPr lang="zh-CN" altLang="en-US"/>
              <a:t>个连接。</a:t>
            </a:r>
          </a:p>
          <a:p>
            <a:pPr fontAlgn="auto">
              <a:spcAft>
                <a:spcPts val="0"/>
              </a:spcAft>
              <a:defRPr/>
            </a:pP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1">
            <a:extLst>
              <a:ext uri="{FF2B5EF4-FFF2-40B4-BE49-F238E27FC236}">
                <a16:creationId xmlns:a16="http://schemas.microsoft.com/office/drawing/2014/main" id="{8F69C5B6-A26F-4A46-B36C-8CD19839EE2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61AEBC3F-1466-43B7-A72C-AB52D4D5E13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8243" name="页脚占位符 2">
            <a:extLst>
              <a:ext uri="{FF2B5EF4-FFF2-40B4-BE49-F238E27FC236}">
                <a16:creationId xmlns:a16="http://schemas.microsoft.com/office/drawing/2014/main" id="{CF50B11C-9045-472E-B393-E2D3CC76EFE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8244" name="灯片编号占位符 3">
            <a:extLst>
              <a:ext uri="{FF2B5EF4-FFF2-40B4-BE49-F238E27FC236}">
                <a16:creationId xmlns:a16="http://schemas.microsoft.com/office/drawing/2014/main" id="{D8DCDD8A-365C-4BE3-946A-3F2C39CD36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0790A1F3-46C0-4E05-B5D5-E70900B3C4AE}" type="slidenum">
              <a:rPr lang="zh-CN" altLang="en-US" sz="1400">
                <a:latin typeface="Arial" panose="020B0604020202020204" pitchFamily="34" charset="0"/>
              </a:rPr>
              <a:pPr>
                <a:lnSpc>
                  <a:spcPct val="100000"/>
                </a:lnSpc>
                <a:spcBef>
                  <a:spcPct val="0"/>
                </a:spcBef>
                <a:buClrTx/>
                <a:buFontTx/>
                <a:buNone/>
              </a:pPr>
              <a:t>67</a:t>
            </a:fld>
            <a:endParaRPr lang="en-US" altLang="zh-CN" sz="1400">
              <a:latin typeface="Arial" panose="020B0604020202020204" pitchFamily="34" charset="0"/>
            </a:endParaRPr>
          </a:p>
        </p:txBody>
      </p:sp>
      <p:sp>
        <p:nvSpPr>
          <p:cNvPr id="121858" name="标题 1">
            <a:extLst>
              <a:ext uri="{FF2B5EF4-FFF2-40B4-BE49-F238E27FC236}">
                <a16:creationId xmlns:a16="http://schemas.microsoft.com/office/drawing/2014/main" id="{90C47BAC-B393-4B12-B8CB-FAFA308EF576}"/>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21859" name="内容占位符 2">
            <a:extLst>
              <a:ext uri="{FF2B5EF4-FFF2-40B4-BE49-F238E27FC236}">
                <a16:creationId xmlns:a16="http://schemas.microsoft.com/office/drawing/2014/main" id="{18D4ACB9-37DB-4D1F-9A1A-D60327C1449D}"/>
              </a:ext>
            </a:extLst>
          </p:cNvPr>
          <p:cNvSpPr>
            <a:spLocks noGrp="1"/>
          </p:cNvSpPr>
          <p:nvPr>
            <p:ph idx="4294967295"/>
          </p:nvPr>
        </p:nvSpPr>
        <p:spPr>
          <a:xfrm>
            <a:off x="0" y="1338263"/>
            <a:ext cx="8229600" cy="4754562"/>
          </a:xfrm>
        </p:spPr>
        <p:txBody>
          <a:bodyPr>
            <a:normAutofit lnSpcReduction="10000"/>
          </a:bodyPr>
          <a:lstStyle/>
          <a:p>
            <a:pPr fontAlgn="auto">
              <a:lnSpc>
                <a:spcPct val="125000"/>
              </a:lnSpc>
              <a:spcAft>
                <a:spcPts val="0"/>
              </a:spcAft>
              <a:defRPr/>
            </a:pPr>
            <a:r>
              <a:rPr lang="zh-CN" altLang="en-US"/>
              <a:t>  </a:t>
            </a:r>
            <a:r>
              <a:rPr lang="en-US" altLang="zh-CN"/>
              <a:t>S4</a:t>
            </a:r>
            <a:r>
              <a:rPr lang="zh-CN" altLang="en-US"/>
              <a:t>层是一个下采样层，由</a:t>
            </a:r>
            <a:r>
              <a:rPr lang="en-US" altLang="zh-CN"/>
              <a:t>16</a:t>
            </a:r>
            <a:r>
              <a:rPr lang="zh-CN" altLang="en-US"/>
              <a:t>个</a:t>
            </a:r>
            <a:r>
              <a:rPr lang="en-US" altLang="zh-CN"/>
              <a:t>5*5</a:t>
            </a:r>
            <a:r>
              <a:rPr lang="zh-CN" altLang="en-US"/>
              <a:t>大小的特征图构成。特征图中的每个单元与</a:t>
            </a:r>
            <a:r>
              <a:rPr lang="en-US" altLang="zh-CN"/>
              <a:t>C3</a:t>
            </a:r>
            <a:r>
              <a:rPr lang="zh-CN" altLang="en-US"/>
              <a:t>中相应特征图的</a:t>
            </a:r>
            <a:r>
              <a:rPr lang="en-US" altLang="zh-CN"/>
              <a:t>2*2</a:t>
            </a:r>
            <a:r>
              <a:rPr lang="zh-CN" altLang="en-US"/>
              <a:t>邻域相连接，跟</a:t>
            </a:r>
            <a:r>
              <a:rPr lang="en-US" altLang="zh-CN"/>
              <a:t>C1</a:t>
            </a:r>
            <a:r>
              <a:rPr lang="zh-CN" altLang="en-US"/>
              <a:t>和</a:t>
            </a:r>
            <a:r>
              <a:rPr lang="en-US" altLang="zh-CN"/>
              <a:t>S2</a:t>
            </a:r>
            <a:r>
              <a:rPr lang="zh-CN" altLang="en-US"/>
              <a:t>之间的连接一样。</a:t>
            </a:r>
            <a:r>
              <a:rPr lang="en-US" altLang="zh-CN"/>
              <a:t>S4</a:t>
            </a:r>
            <a:r>
              <a:rPr lang="zh-CN" altLang="en-US"/>
              <a:t>层有</a:t>
            </a:r>
            <a:r>
              <a:rPr lang="en-US" altLang="zh-CN"/>
              <a:t>32(16*(1+1))</a:t>
            </a:r>
            <a:r>
              <a:rPr lang="zh-CN" altLang="en-US"/>
              <a:t>个可训练参数（每个特征图</a:t>
            </a:r>
            <a:r>
              <a:rPr lang="en-US" altLang="zh-CN"/>
              <a:t>1</a:t>
            </a:r>
            <a:r>
              <a:rPr lang="zh-CN" altLang="en-US"/>
              <a:t>个因子和一个偏置）和</a:t>
            </a:r>
            <a:r>
              <a:rPr lang="en-US" altLang="zh-CN"/>
              <a:t>2000</a:t>
            </a:r>
            <a:r>
              <a:rPr lang="zh-CN" altLang="en-US"/>
              <a:t>个连接。</a:t>
            </a:r>
          </a:p>
          <a:p>
            <a:pPr fontAlgn="auto">
              <a:lnSpc>
                <a:spcPct val="125000"/>
              </a:lnSpc>
              <a:spcAft>
                <a:spcPts val="0"/>
              </a:spcAft>
              <a:defRPr/>
            </a:pPr>
            <a:r>
              <a:rPr lang="zh-CN" altLang="en-US"/>
              <a:t> </a:t>
            </a:r>
            <a:r>
              <a:rPr lang="en-US" altLang="zh-CN"/>
              <a:t>C5</a:t>
            </a:r>
            <a:r>
              <a:rPr lang="zh-CN" altLang="en-US"/>
              <a:t>层是一个卷积层，有</a:t>
            </a:r>
            <a:r>
              <a:rPr lang="en-US" altLang="zh-CN"/>
              <a:t>120</a:t>
            </a:r>
            <a:r>
              <a:rPr lang="zh-CN" altLang="en-US"/>
              <a:t>个特征图。每个单元与</a:t>
            </a:r>
            <a:r>
              <a:rPr lang="en-US" altLang="zh-CN"/>
              <a:t>S4</a:t>
            </a:r>
            <a:r>
              <a:rPr lang="zh-CN" altLang="en-US"/>
              <a:t>层的全部</a:t>
            </a:r>
            <a:r>
              <a:rPr lang="en-US" altLang="zh-CN"/>
              <a:t>16</a:t>
            </a:r>
            <a:r>
              <a:rPr lang="zh-CN" altLang="en-US"/>
              <a:t>个单元的</a:t>
            </a:r>
            <a:r>
              <a:rPr lang="en-US" altLang="zh-CN"/>
              <a:t>5*5</a:t>
            </a:r>
            <a:r>
              <a:rPr lang="zh-CN" altLang="en-US"/>
              <a:t>邻域相连。由于</a:t>
            </a:r>
            <a:r>
              <a:rPr lang="en-US" altLang="zh-CN"/>
              <a:t>S4</a:t>
            </a:r>
            <a:r>
              <a:rPr lang="zh-CN" altLang="en-US"/>
              <a:t>层特征图的大小也为</a:t>
            </a:r>
            <a:r>
              <a:rPr lang="en-US" altLang="zh-CN"/>
              <a:t>5*5</a:t>
            </a:r>
            <a:r>
              <a:rPr lang="zh-CN" altLang="en-US"/>
              <a:t>（同滤波器一样），故</a:t>
            </a:r>
            <a:r>
              <a:rPr lang="en-US" altLang="zh-CN"/>
              <a:t>C5</a:t>
            </a:r>
            <a:r>
              <a:rPr lang="zh-CN" altLang="en-US"/>
              <a:t>特征图的大小为</a:t>
            </a:r>
            <a:r>
              <a:rPr lang="en-US" altLang="zh-CN"/>
              <a:t>1*1</a:t>
            </a:r>
            <a:r>
              <a:rPr lang="zh-CN" altLang="en-US"/>
              <a:t>：这构成了</a:t>
            </a:r>
            <a:r>
              <a:rPr lang="en-US" altLang="zh-CN"/>
              <a:t>S4</a:t>
            </a:r>
            <a:r>
              <a:rPr lang="zh-CN" altLang="en-US"/>
              <a:t>和</a:t>
            </a:r>
            <a:r>
              <a:rPr lang="en-US" altLang="zh-CN"/>
              <a:t>C5</a:t>
            </a:r>
            <a:r>
              <a:rPr lang="zh-CN" altLang="en-US"/>
              <a:t>之间的全连接。</a:t>
            </a:r>
            <a:r>
              <a:rPr lang="en-US" altLang="zh-CN"/>
              <a:t>C5</a:t>
            </a:r>
            <a:r>
              <a:rPr lang="zh-CN" altLang="en-US"/>
              <a:t>层有</a:t>
            </a:r>
            <a:r>
              <a:rPr lang="en-US" altLang="zh-CN"/>
              <a:t>48120(120*401(16*5*5+1))</a:t>
            </a:r>
            <a:r>
              <a:rPr lang="zh-CN" altLang="en-US"/>
              <a:t>个可训练连接。</a:t>
            </a:r>
            <a:endParaRPr lang="en-US" altLang="zh-CN"/>
          </a:p>
          <a:p>
            <a:pPr fontAlgn="auto">
              <a:lnSpc>
                <a:spcPct val="125000"/>
              </a:lnSpc>
              <a:spcAft>
                <a:spcPts val="0"/>
              </a:spcAft>
              <a:defRPr/>
            </a:pPr>
            <a:r>
              <a:rPr lang="zh-CN" altLang="en-US"/>
              <a:t> </a:t>
            </a:r>
            <a:r>
              <a:rPr lang="en-US" altLang="zh-CN"/>
              <a:t>F6</a:t>
            </a:r>
            <a:r>
              <a:rPr lang="zh-CN" altLang="en-US"/>
              <a:t>层有</a:t>
            </a:r>
            <a:r>
              <a:rPr lang="en-US" altLang="zh-CN"/>
              <a:t>84</a:t>
            </a:r>
            <a:r>
              <a:rPr lang="zh-CN" altLang="en-US"/>
              <a:t>个单元（之所以选这个数字的原因来自于输出层的设计），与</a:t>
            </a:r>
            <a:r>
              <a:rPr lang="en-US" altLang="zh-CN"/>
              <a:t>C5</a:t>
            </a:r>
            <a:r>
              <a:rPr lang="zh-CN" altLang="en-US"/>
              <a:t>层全相连。有</a:t>
            </a:r>
            <a:r>
              <a:rPr lang="en-US" altLang="zh-CN"/>
              <a:t>10164(84*121(120+1))</a:t>
            </a:r>
            <a:r>
              <a:rPr lang="zh-CN" altLang="en-US"/>
              <a:t>个可训练参数。如同经典神经网络，</a:t>
            </a:r>
            <a:r>
              <a:rPr lang="en-US" altLang="zh-CN"/>
              <a:t>F6</a:t>
            </a:r>
            <a:r>
              <a:rPr lang="zh-CN" altLang="en-US"/>
              <a:t>层计算输入向量和权重向量之间的点积，再加上一个偏置。然后将其传递给</a:t>
            </a:r>
            <a:r>
              <a:rPr lang="en-US" altLang="zh-CN"/>
              <a:t>sigmoid</a:t>
            </a:r>
            <a:r>
              <a:rPr lang="zh-CN" altLang="en-US"/>
              <a:t>函数产生单元</a:t>
            </a:r>
            <a:r>
              <a:rPr lang="en-US" altLang="zh-CN"/>
              <a:t>i</a:t>
            </a:r>
            <a:r>
              <a:rPr lang="zh-CN" altLang="en-US"/>
              <a:t>的一个状态。</a:t>
            </a:r>
          </a:p>
          <a:p>
            <a:pPr fontAlgn="auto">
              <a:spcAft>
                <a:spcPts val="0"/>
              </a:spcAft>
              <a:defRPr/>
            </a:pP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1">
            <a:extLst>
              <a:ext uri="{FF2B5EF4-FFF2-40B4-BE49-F238E27FC236}">
                <a16:creationId xmlns:a16="http://schemas.microsoft.com/office/drawing/2014/main" id="{77BEB01E-CEC0-4521-BAB0-2DFE71A7AC6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5D276EF-98FF-473D-B4D7-2F9E3DB99C70}"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39267" name="页脚占位符 2">
            <a:extLst>
              <a:ext uri="{FF2B5EF4-FFF2-40B4-BE49-F238E27FC236}">
                <a16:creationId xmlns:a16="http://schemas.microsoft.com/office/drawing/2014/main" id="{3A3D7697-62D4-4494-80E8-886431CF35F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39268" name="灯片编号占位符 3">
            <a:extLst>
              <a:ext uri="{FF2B5EF4-FFF2-40B4-BE49-F238E27FC236}">
                <a16:creationId xmlns:a16="http://schemas.microsoft.com/office/drawing/2014/main" id="{558CEF0D-56CD-4853-8D15-8C1FF29513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51153E0-20B3-4E80-926E-7E8F0710C093}" type="slidenum">
              <a:rPr lang="zh-CN" altLang="en-US" sz="1400">
                <a:latin typeface="Arial" panose="020B0604020202020204" pitchFamily="34" charset="0"/>
              </a:rPr>
              <a:pPr>
                <a:lnSpc>
                  <a:spcPct val="100000"/>
                </a:lnSpc>
                <a:spcBef>
                  <a:spcPct val="0"/>
                </a:spcBef>
                <a:buClrTx/>
                <a:buFontTx/>
                <a:buNone/>
              </a:pPr>
              <a:t>68</a:t>
            </a:fld>
            <a:endParaRPr lang="en-US" altLang="zh-CN" sz="1400">
              <a:latin typeface="Arial" panose="020B0604020202020204" pitchFamily="34" charset="0"/>
            </a:endParaRPr>
          </a:p>
        </p:txBody>
      </p:sp>
      <p:sp>
        <p:nvSpPr>
          <p:cNvPr id="122882" name="标题 1">
            <a:extLst>
              <a:ext uri="{FF2B5EF4-FFF2-40B4-BE49-F238E27FC236}">
                <a16:creationId xmlns:a16="http://schemas.microsoft.com/office/drawing/2014/main" id="{9C970543-B1B6-44D3-A87F-8E67B7E627C2}"/>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latin typeface="黑体" panose="02010609060101010101" pitchFamily="49" charset="-122"/>
                <a:ea typeface="黑体" panose="02010609060101010101" pitchFamily="49" charset="-122"/>
              </a:rPr>
              <a:t>典型</a:t>
            </a:r>
            <a:r>
              <a:rPr lang="zh-CN" altLang="en-US" b="1">
                <a:latin typeface="黑体" panose="02010609060101010101" pitchFamily="49" charset="-122"/>
                <a:ea typeface="黑体" panose="02010609060101010101" pitchFamily="49" charset="-122"/>
              </a:rPr>
              <a:t>实</a:t>
            </a:r>
            <a:r>
              <a:rPr lang="zh-CN" altLang="zh-CN" b="1">
                <a:latin typeface="黑体" panose="02010609060101010101" pitchFamily="49" charset="-122"/>
                <a:ea typeface="黑体" panose="02010609060101010101" pitchFamily="49" charset="-122"/>
              </a:rPr>
              <a:t>例</a:t>
            </a:r>
            <a:endParaRPr lang="zh-CN" altLang="zh-CN"/>
          </a:p>
        </p:txBody>
      </p:sp>
      <p:sp>
        <p:nvSpPr>
          <p:cNvPr id="122883" name="内容占位符 2">
            <a:extLst>
              <a:ext uri="{FF2B5EF4-FFF2-40B4-BE49-F238E27FC236}">
                <a16:creationId xmlns:a16="http://schemas.microsoft.com/office/drawing/2014/main" id="{06520E8D-057C-45CA-804D-B5B134C4E5F9}"/>
              </a:ext>
            </a:extLst>
          </p:cNvPr>
          <p:cNvSpPr>
            <a:spLocks noGrp="1"/>
          </p:cNvSpPr>
          <p:nvPr>
            <p:ph idx="4294967295"/>
          </p:nvPr>
        </p:nvSpPr>
        <p:spPr>
          <a:xfrm>
            <a:off x="850900" y="1225550"/>
            <a:ext cx="8293100" cy="4219575"/>
          </a:xfrm>
        </p:spPr>
        <p:txBody>
          <a:bodyPr>
            <a:normAutofit lnSpcReduction="10000"/>
          </a:bodyPr>
          <a:lstStyle/>
          <a:p>
            <a:pPr fontAlgn="auto">
              <a:lnSpc>
                <a:spcPct val="150000"/>
              </a:lnSpc>
              <a:spcAft>
                <a:spcPts val="0"/>
              </a:spcAft>
              <a:defRPr/>
            </a:pPr>
            <a:r>
              <a:rPr lang="zh-CN" altLang="en-US" sz="1800"/>
              <a:t>输出层由欧式径向基函数（</a:t>
            </a:r>
            <a:r>
              <a:rPr lang="en-US" altLang="zh-CN" sz="1800"/>
              <a:t>Euclidean Radial Basis Function</a:t>
            </a:r>
            <a:r>
              <a:rPr lang="zh-CN" altLang="en-US" sz="1800"/>
              <a:t>）</a:t>
            </a:r>
            <a:r>
              <a:rPr lang="en-US" altLang="zh-CN" sz="1800"/>
              <a:t>(</a:t>
            </a:r>
            <a:r>
              <a:rPr lang="zh-CN" altLang="en-US" sz="1800"/>
              <a:t>径向基函数是一个取值仅仅依赖于离原点距离的实值函数</a:t>
            </a:r>
            <a:r>
              <a:rPr lang="en-US" altLang="zh-CN" sz="1800"/>
              <a:t>,</a:t>
            </a:r>
            <a:r>
              <a:rPr lang="zh-CN" altLang="en-US" sz="1800"/>
              <a:t>欧氏距离是其中一个实例</a:t>
            </a:r>
            <a:r>
              <a:rPr lang="en-US" altLang="zh-CN" sz="1800"/>
              <a:t>)</a:t>
            </a:r>
            <a:r>
              <a:rPr lang="zh-CN" altLang="en-US" sz="1800"/>
              <a:t>单元组成，每类一个单元，每个有</a:t>
            </a:r>
            <a:r>
              <a:rPr lang="en-US" altLang="zh-CN" sz="1800"/>
              <a:t>84</a:t>
            </a:r>
            <a:r>
              <a:rPr lang="zh-CN" altLang="en-US" sz="1800"/>
              <a:t>个输入。换句话说，每个输出</a:t>
            </a:r>
            <a:r>
              <a:rPr lang="en-US" altLang="zh-CN" sz="1800"/>
              <a:t>RBF</a:t>
            </a:r>
            <a:r>
              <a:rPr lang="zh-CN" altLang="en-US" sz="1800">
                <a:solidFill>
                  <a:srgbClr val="00B050"/>
                </a:solidFill>
              </a:rPr>
              <a:t>单元计算输入向量和参数向量之间的欧式距离</a:t>
            </a:r>
            <a:r>
              <a:rPr lang="zh-CN" altLang="en-US" sz="1800"/>
              <a:t>。输入离参数向量越远，</a:t>
            </a:r>
            <a:r>
              <a:rPr lang="en-US" altLang="zh-CN" sz="1800"/>
              <a:t>RBF</a:t>
            </a:r>
            <a:r>
              <a:rPr lang="zh-CN" altLang="en-US" sz="1800"/>
              <a:t>输出越大。</a:t>
            </a:r>
            <a:endParaRPr lang="en-US" altLang="zh-CN" sz="1800"/>
          </a:p>
          <a:p>
            <a:pPr fontAlgn="auto">
              <a:lnSpc>
                <a:spcPct val="150000"/>
              </a:lnSpc>
              <a:spcAft>
                <a:spcPts val="0"/>
              </a:spcAft>
              <a:defRPr/>
            </a:pPr>
            <a:r>
              <a:rPr lang="zh-CN" altLang="en-US" sz="1800">
                <a:solidFill>
                  <a:srgbClr val="00B050"/>
                </a:solidFill>
              </a:rPr>
              <a:t>一个</a:t>
            </a:r>
            <a:r>
              <a:rPr lang="en-US" altLang="zh-CN" sz="1800">
                <a:solidFill>
                  <a:srgbClr val="00B050"/>
                </a:solidFill>
              </a:rPr>
              <a:t>RBF</a:t>
            </a:r>
            <a:r>
              <a:rPr lang="zh-CN" altLang="en-US" sz="1800">
                <a:solidFill>
                  <a:srgbClr val="00B050"/>
                </a:solidFill>
              </a:rPr>
              <a:t>输出可以被理解为衡量输入模式和与</a:t>
            </a:r>
            <a:r>
              <a:rPr lang="en-US" altLang="zh-CN" sz="1800">
                <a:solidFill>
                  <a:srgbClr val="00B050"/>
                </a:solidFill>
              </a:rPr>
              <a:t>RBF</a:t>
            </a:r>
            <a:r>
              <a:rPr lang="zh-CN" altLang="en-US" sz="1800">
                <a:solidFill>
                  <a:srgbClr val="00B050"/>
                </a:solidFill>
              </a:rPr>
              <a:t>相关联类的一个模型的匹配程度的惩罚项</a:t>
            </a:r>
            <a:r>
              <a:rPr lang="zh-CN" altLang="en-US" sz="1800"/>
              <a:t>。这些单元的参数是人工选取并保持固定的（至少初始时候如此）。这些参数向量的成分被设为</a:t>
            </a:r>
            <a:r>
              <a:rPr lang="en-US" altLang="zh-CN" sz="1800"/>
              <a:t>-1</a:t>
            </a:r>
            <a:r>
              <a:rPr lang="zh-CN" altLang="en-US" sz="1800"/>
              <a:t>或</a:t>
            </a:r>
            <a:r>
              <a:rPr lang="en-US" altLang="zh-CN" sz="1800"/>
              <a:t>1</a:t>
            </a:r>
            <a:r>
              <a:rPr lang="zh-CN" altLang="en-US" sz="1800"/>
              <a:t>。虽然这些参数可以以</a:t>
            </a:r>
            <a:r>
              <a:rPr lang="en-US" altLang="zh-CN" sz="1800"/>
              <a:t>-1</a:t>
            </a:r>
            <a:r>
              <a:rPr lang="zh-CN" altLang="en-US" sz="1800"/>
              <a:t>和</a:t>
            </a:r>
            <a:r>
              <a:rPr lang="en-US" altLang="zh-CN" sz="1800"/>
              <a:t>1</a:t>
            </a:r>
            <a:r>
              <a:rPr lang="zh-CN" altLang="en-US" sz="1800"/>
              <a:t>等概率的方式任选，或者构成一个纠错码，但是</a:t>
            </a:r>
            <a:r>
              <a:rPr lang="zh-CN" altLang="en-US" sz="1800">
                <a:solidFill>
                  <a:srgbClr val="00B050"/>
                </a:solidFill>
              </a:rPr>
              <a:t>被设计成一个相应字符类的</a:t>
            </a:r>
            <a:r>
              <a:rPr lang="en-US" altLang="zh-CN" sz="1800">
                <a:solidFill>
                  <a:srgbClr val="00B050"/>
                </a:solidFill>
              </a:rPr>
              <a:t>7*12</a:t>
            </a:r>
            <a:r>
              <a:rPr lang="zh-CN" altLang="en-US" sz="1800">
                <a:solidFill>
                  <a:srgbClr val="00B050"/>
                </a:solidFill>
              </a:rPr>
              <a:t>大小（即</a:t>
            </a:r>
            <a:r>
              <a:rPr lang="en-US" altLang="zh-CN" sz="1800">
                <a:solidFill>
                  <a:srgbClr val="00B050"/>
                </a:solidFill>
              </a:rPr>
              <a:t>84</a:t>
            </a:r>
            <a:r>
              <a:rPr lang="zh-CN" altLang="en-US" sz="1800">
                <a:solidFill>
                  <a:srgbClr val="00B050"/>
                </a:solidFill>
              </a:rPr>
              <a:t>）的格式化图片</a:t>
            </a:r>
            <a:r>
              <a:rPr lang="zh-CN" altLang="en-US" sz="1800"/>
              <a:t>。这种表示对识别单独的数字不是很有用，但是对识别可打印</a:t>
            </a:r>
            <a:r>
              <a:rPr lang="en-US" altLang="zh-CN" sz="1800"/>
              <a:t>ASCII</a:t>
            </a:r>
            <a:r>
              <a:rPr lang="zh-CN" altLang="en-US" sz="1800"/>
              <a:t>集中的字符串很有用。</a:t>
            </a:r>
          </a:p>
        </p:txBody>
      </p:sp>
      <p:pic>
        <p:nvPicPr>
          <p:cNvPr id="139271" name="Picture 2">
            <a:extLst>
              <a:ext uri="{FF2B5EF4-FFF2-40B4-BE49-F238E27FC236}">
                <a16:creationId xmlns:a16="http://schemas.microsoft.com/office/drawing/2014/main" id="{3441C724-F4C6-4317-AAEB-4E6233901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113" y="4983163"/>
            <a:ext cx="365760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1">
            <a:extLst>
              <a:ext uri="{FF2B5EF4-FFF2-40B4-BE49-F238E27FC236}">
                <a16:creationId xmlns:a16="http://schemas.microsoft.com/office/drawing/2014/main" id="{671BDECA-FA44-4A6B-A93A-3017E974AB7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769901E5-90BA-44ED-9E6D-8D2E91B00308}"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40291" name="页脚占位符 2">
            <a:extLst>
              <a:ext uri="{FF2B5EF4-FFF2-40B4-BE49-F238E27FC236}">
                <a16:creationId xmlns:a16="http://schemas.microsoft.com/office/drawing/2014/main" id="{37E4EC36-245E-4A6D-9E51-4B79DA4337A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40292" name="灯片编号占位符 3">
            <a:extLst>
              <a:ext uri="{FF2B5EF4-FFF2-40B4-BE49-F238E27FC236}">
                <a16:creationId xmlns:a16="http://schemas.microsoft.com/office/drawing/2014/main" id="{9F4EFCD9-DFE3-45F3-A470-C2AD2C3E3D4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D08AC41-D2D5-4AC5-BE1D-4B81C6F650D9}" type="slidenum">
              <a:rPr lang="zh-CN" altLang="en-US" sz="1400">
                <a:latin typeface="Arial" panose="020B0604020202020204" pitchFamily="34" charset="0"/>
              </a:rPr>
              <a:pPr>
                <a:lnSpc>
                  <a:spcPct val="100000"/>
                </a:lnSpc>
                <a:spcBef>
                  <a:spcPct val="0"/>
                </a:spcBef>
                <a:buClrTx/>
                <a:buFontTx/>
                <a:buNone/>
              </a:pPr>
              <a:t>69</a:t>
            </a:fld>
            <a:endParaRPr lang="en-US" altLang="zh-CN" sz="1400">
              <a:latin typeface="Arial" panose="020B0604020202020204" pitchFamily="34" charset="0"/>
            </a:endParaRPr>
          </a:p>
        </p:txBody>
      </p:sp>
      <p:sp>
        <p:nvSpPr>
          <p:cNvPr id="123906" name="标题 1">
            <a:extLst>
              <a:ext uri="{FF2B5EF4-FFF2-40B4-BE49-F238E27FC236}">
                <a16:creationId xmlns:a16="http://schemas.microsoft.com/office/drawing/2014/main" id="{5DC37A55-1CCE-4F2D-8689-84F8A2F7254D}"/>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solidFill>
                  <a:schemeClr val="accent2"/>
                </a:solidFill>
                <a:latin typeface="黑体" panose="02010609060101010101" pitchFamily="49" charset="-122"/>
                <a:ea typeface="黑体" panose="02010609060101010101" pitchFamily="49" charset="-122"/>
              </a:rPr>
              <a:t>卷积神经网络的优点</a:t>
            </a:r>
          </a:p>
        </p:txBody>
      </p:sp>
      <p:sp>
        <p:nvSpPr>
          <p:cNvPr id="123907" name="内容占位符 2">
            <a:extLst>
              <a:ext uri="{FF2B5EF4-FFF2-40B4-BE49-F238E27FC236}">
                <a16:creationId xmlns:a16="http://schemas.microsoft.com/office/drawing/2014/main" id="{2C37F48A-6F40-43B9-B9EE-F5915A5FA2A4}"/>
              </a:ext>
            </a:extLst>
          </p:cNvPr>
          <p:cNvSpPr>
            <a:spLocks noGrp="1"/>
          </p:cNvSpPr>
          <p:nvPr>
            <p:ph idx="4294967295"/>
          </p:nvPr>
        </p:nvSpPr>
        <p:spPr>
          <a:xfrm>
            <a:off x="0" y="1600200"/>
            <a:ext cx="8229600" cy="5105400"/>
          </a:xfrm>
        </p:spPr>
        <p:txBody>
          <a:bodyPr/>
          <a:lstStyle/>
          <a:p>
            <a:pPr fontAlgn="auto">
              <a:lnSpc>
                <a:spcPct val="150000"/>
              </a:lnSpc>
              <a:spcAft>
                <a:spcPts val="0"/>
              </a:spcAft>
              <a:defRPr/>
            </a:pPr>
            <a:r>
              <a:rPr lang="zh-CN" altLang="en-US"/>
              <a:t> 卷积神经网络</a:t>
            </a:r>
            <a:r>
              <a:rPr lang="en-US" altLang="zh-CN"/>
              <a:t>CNN</a:t>
            </a:r>
            <a:r>
              <a:rPr lang="zh-CN" altLang="en-US"/>
              <a:t>主要用来识别位移、缩放及其他形式扭曲不变性的二维图形。由于</a:t>
            </a:r>
            <a:r>
              <a:rPr lang="en-US" altLang="zh-CN"/>
              <a:t>CNN</a:t>
            </a:r>
            <a:r>
              <a:rPr lang="zh-CN" altLang="en-US"/>
              <a:t>的特征检测层通过训练数据进行学习，所以在使用</a:t>
            </a:r>
            <a:r>
              <a:rPr lang="en-US" altLang="zh-CN"/>
              <a:t>CNN</a:t>
            </a:r>
            <a:r>
              <a:rPr lang="zh-CN" altLang="en-US"/>
              <a:t>时，</a:t>
            </a:r>
            <a:r>
              <a:rPr lang="zh-CN" altLang="en-US">
                <a:solidFill>
                  <a:srgbClr val="00B050"/>
                </a:solidFill>
              </a:rPr>
              <a:t>避免了显式的特征抽取</a:t>
            </a:r>
            <a:r>
              <a:rPr lang="zh-CN" altLang="en-US"/>
              <a:t>，而隐式地从训练数据中进行学习；</a:t>
            </a:r>
            <a:endParaRPr lang="en-US" altLang="zh-CN"/>
          </a:p>
          <a:p>
            <a:pPr fontAlgn="auto">
              <a:lnSpc>
                <a:spcPct val="150000"/>
              </a:lnSpc>
              <a:spcAft>
                <a:spcPts val="0"/>
              </a:spcAft>
              <a:defRPr/>
            </a:pPr>
            <a:r>
              <a:rPr lang="zh-CN" altLang="en-US"/>
              <a:t>再者由于同一特征映射面上的神经元权值相同，所以</a:t>
            </a:r>
            <a:r>
              <a:rPr lang="zh-CN" altLang="en-US">
                <a:solidFill>
                  <a:srgbClr val="00B050"/>
                </a:solidFill>
              </a:rPr>
              <a:t>网络可以并行学习</a:t>
            </a:r>
            <a:r>
              <a:rPr lang="zh-CN" altLang="en-US"/>
              <a:t>，这也是卷积网络相对于神经元彼此相连网络的一大优势。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8FFC7631-ACE2-4D14-B069-DD91C1287632}"/>
              </a:ext>
            </a:extLst>
          </p:cNvPr>
          <p:cNvSpPr>
            <a:spLocks noGrp="1" noChangeArrowheads="1"/>
          </p:cNvSpPr>
          <p:nvPr>
            <p:ph type="title"/>
          </p:nvPr>
        </p:nvSpPr>
        <p:spPr>
          <a:xfrm>
            <a:off x="571500"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endParaRPr lang="zh-CN" altLang="en-US" b="1">
              <a:latin typeface="黑体" panose="02010609060101010101" pitchFamily="49" charset="-122"/>
              <a:ea typeface="黑体" panose="02010609060101010101" pitchFamily="49" charset="-122"/>
            </a:endParaRPr>
          </a:p>
        </p:txBody>
      </p:sp>
      <p:sp>
        <p:nvSpPr>
          <p:cNvPr id="1098755" name="Rectangle 3">
            <a:extLst>
              <a:ext uri="{FF2B5EF4-FFF2-40B4-BE49-F238E27FC236}">
                <a16:creationId xmlns:a16="http://schemas.microsoft.com/office/drawing/2014/main" id="{5008AB62-48EE-4758-9B90-C5BD61908664}"/>
              </a:ext>
            </a:extLst>
          </p:cNvPr>
          <p:cNvSpPr>
            <a:spLocks noGrp="1" noChangeArrowheads="1"/>
          </p:cNvSpPr>
          <p:nvPr>
            <p:ph idx="1"/>
          </p:nvPr>
        </p:nvSpPr>
        <p:spPr>
          <a:xfrm>
            <a:off x="539750" y="1628775"/>
            <a:ext cx="8229600" cy="3509963"/>
          </a:xfrm>
        </p:spPr>
        <p:txBody>
          <a:bodyPr>
            <a:normAutofit lnSpcReduction="10000"/>
          </a:bodyPr>
          <a:lstStyle/>
          <a:p>
            <a:pPr fontAlgn="auto">
              <a:lnSpc>
                <a:spcPct val="150000"/>
              </a:lnSpc>
              <a:spcAft>
                <a:spcPts val="0"/>
              </a:spcAft>
              <a:defRPr/>
            </a:pPr>
            <a:r>
              <a:rPr lang="zh-CN" altLang="en-US" sz="2800">
                <a:latin typeface="幼圆" panose="02010509060101010101" pitchFamily="49" charset="-122"/>
                <a:ea typeface="幼圆" panose="02010509060101010101" pitchFamily="49" charset="-122"/>
              </a:rPr>
              <a:t>反思期（</a:t>
            </a:r>
            <a:r>
              <a:rPr lang="en-US" altLang="zh-CN" sz="2800">
                <a:latin typeface="幼圆" panose="02010509060101010101" pitchFamily="49" charset="-122"/>
                <a:ea typeface="幼圆" panose="02010509060101010101" pitchFamily="49" charset="-122"/>
              </a:rPr>
              <a:t>1969~1982</a:t>
            </a:r>
            <a:r>
              <a:rPr lang="zh-CN" altLang="en-US" sz="2800">
                <a:latin typeface="幼圆" panose="02010509060101010101" pitchFamily="49" charset="-122"/>
                <a:ea typeface="幼圆" panose="02010509060101010101" pitchFamily="49" charset="-122"/>
              </a:rPr>
              <a:t>） </a:t>
            </a:r>
          </a:p>
          <a:p>
            <a:pPr fontAlgn="auto">
              <a:lnSpc>
                <a:spcPct val="150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 </a:t>
            </a:r>
            <a:r>
              <a:rPr lang="en-US" altLang="zh-CN" sz="2800">
                <a:latin typeface="幼圆" panose="02010509060101010101" pitchFamily="49" charset="-122"/>
                <a:ea typeface="幼圆" panose="02010509060101010101" pitchFamily="49" charset="-122"/>
              </a:rPr>
              <a:t>M. L. Minsky</a:t>
            </a:r>
            <a:r>
              <a:rPr lang="zh-CN" altLang="en-US" sz="2800">
                <a:latin typeface="幼圆" panose="02010509060101010101" pitchFamily="49" charset="-122"/>
                <a:ea typeface="幼圆" panose="02010509060101010101" pitchFamily="49" charset="-122"/>
              </a:rPr>
              <a:t>和</a:t>
            </a:r>
            <a:r>
              <a:rPr lang="en-US" altLang="zh-CN" sz="2800">
                <a:latin typeface="幼圆" panose="02010509060101010101" pitchFamily="49" charset="-122"/>
                <a:ea typeface="幼圆" panose="02010509060101010101" pitchFamily="49" charset="-122"/>
              </a:rPr>
              <a:t>S. Papert</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《Perceptron》</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MIT Press</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1969</a:t>
            </a:r>
            <a:r>
              <a:rPr lang="zh-CN" altLang="en-US" sz="2800">
                <a:latin typeface="幼圆" panose="02010509060101010101" pitchFamily="49" charset="-122"/>
                <a:ea typeface="幼圆" panose="02010509060101010101" pitchFamily="49" charset="-122"/>
              </a:rPr>
              <a:t>年 </a:t>
            </a:r>
          </a:p>
          <a:p>
            <a:pPr fontAlgn="auto">
              <a:lnSpc>
                <a:spcPct val="150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异或”运算不可表示 </a:t>
            </a:r>
          </a:p>
          <a:p>
            <a:pPr fontAlgn="auto">
              <a:lnSpc>
                <a:spcPct val="1500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二十世纪</a:t>
            </a:r>
            <a:r>
              <a:rPr lang="en-US" altLang="zh-CN" sz="2800">
                <a:latin typeface="幼圆" panose="02010509060101010101" pitchFamily="49" charset="-122"/>
                <a:ea typeface="幼圆" panose="02010509060101010101" pitchFamily="49" charset="-122"/>
              </a:rPr>
              <a:t>70</a:t>
            </a:r>
            <a:r>
              <a:rPr lang="zh-CN" altLang="en-US" sz="2800">
                <a:latin typeface="幼圆" panose="02010509060101010101" pitchFamily="49" charset="-122"/>
                <a:ea typeface="幼圆" panose="02010509060101010101" pitchFamily="49" charset="-122"/>
              </a:rPr>
              <a:t>年代和</a:t>
            </a:r>
            <a:r>
              <a:rPr lang="en-US" altLang="zh-CN" sz="2800">
                <a:latin typeface="幼圆" panose="02010509060101010101" pitchFamily="49" charset="-122"/>
                <a:ea typeface="幼圆" panose="02010509060101010101" pitchFamily="49" charset="-122"/>
              </a:rPr>
              <a:t>80</a:t>
            </a:r>
            <a:r>
              <a:rPr lang="zh-CN" altLang="en-US" sz="2800">
                <a:latin typeface="幼圆" panose="02010509060101010101" pitchFamily="49" charset="-122"/>
                <a:ea typeface="幼圆" panose="02010509060101010101" pitchFamily="49" charset="-122"/>
              </a:rPr>
              <a:t>年代早期的研究结果  </a:t>
            </a:r>
          </a:p>
        </p:txBody>
      </p:sp>
      <p:sp>
        <p:nvSpPr>
          <p:cNvPr id="35844" name="日期占位符 3">
            <a:extLst>
              <a:ext uri="{FF2B5EF4-FFF2-40B4-BE49-F238E27FC236}">
                <a16:creationId xmlns:a16="http://schemas.microsoft.com/office/drawing/2014/main" id="{B1EEF46E-0985-4803-A92A-38F67241906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FC71DB2-5798-4AA9-A60B-C94CF14B91FA}"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35845" name="页脚占位符 1">
            <a:extLst>
              <a:ext uri="{FF2B5EF4-FFF2-40B4-BE49-F238E27FC236}">
                <a16:creationId xmlns:a16="http://schemas.microsoft.com/office/drawing/2014/main" id="{9FE33F0B-FBBD-48CF-8E24-A6D68FAFD6C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35846" name="灯片编号占位符 5">
            <a:extLst>
              <a:ext uri="{FF2B5EF4-FFF2-40B4-BE49-F238E27FC236}">
                <a16:creationId xmlns:a16="http://schemas.microsoft.com/office/drawing/2014/main" id="{5C63293E-518A-4A95-9C9C-2EBF182D41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E31CF8E-04F7-4CE2-B956-F42B9CE13449}" type="slidenum">
              <a:rPr lang="en-US" altLang="zh-CN" sz="1400" smtClean="0">
                <a:latin typeface="Arial" panose="020B0604020202020204" pitchFamily="34" charset="0"/>
              </a:rPr>
              <a:pPr>
                <a:lnSpc>
                  <a:spcPct val="100000"/>
                </a:lnSpc>
                <a:spcBef>
                  <a:spcPct val="0"/>
                </a:spcBef>
                <a:buClrTx/>
                <a:buFontTx/>
                <a:buNone/>
              </a:pPr>
              <a:t>7</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anim calcmode="lin" valueType="num">
                                      <p:cBhvr additive="base">
                                        <p:cTn id="7" dur="500" fill="hold"/>
                                        <p:tgtEl>
                                          <p:spTgt spid="1098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98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98755">
                                            <p:txEl>
                                              <p:pRg st="1" end="1"/>
                                            </p:txEl>
                                          </p:spTgt>
                                        </p:tgtEl>
                                        <p:attrNameLst>
                                          <p:attrName>style.visibility</p:attrName>
                                        </p:attrNameLst>
                                      </p:cBhvr>
                                      <p:to>
                                        <p:strVal val="visible"/>
                                      </p:to>
                                    </p:set>
                                    <p:anim calcmode="lin" valueType="num">
                                      <p:cBhvr additive="base">
                                        <p:cTn id="13" dur="500" fill="hold"/>
                                        <p:tgtEl>
                                          <p:spTgt spid="1098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98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98755">
                                            <p:txEl>
                                              <p:pRg st="2" end="2"/>
                                            </p:txEl>
                                          </p:spTgt>
                                        </p:tgtEl>
                                        <p:attrNameLst>
                                          <p:attrName>style.visibility</p:attrName>
                                        </p:attrNameLst>
                                      </p:cBhvr>
                                      <p:to>
                                        <p:strVal val="visible"/>
                                      </p:to>
                                    </p:set>
                                    <p:anim calcmode="lin" valueType="num">
                                      <p:cBhvr additive="base">
                                        <p:cTn id="19" dur="500" fill="hold"/>
                                        <p:tgtEl>
                                          <p:spTgt spid="1098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98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98755">
                                            <p:txEl>
                                              <p:pRg st="3" end="3"/>
                                            </p:txEl>
                                          </p:spTgt>
                                        </p:tgtEl>
                                        <p:attrNameLst>
                                          <p:attrName>style.visibility</p:attrName>
                                        </p:attrNameLst>
                                      </p:cBhvr>
                                      <p:to>
                                        <p:strVal val="visible"/>
                                      </p:to>
                                    </p:set>
                                    <p:anim calcmode="lin" valueType="num">
                                      <p:cBhvr additive="base">
                                        <p:cTn id="25" dur="500" fill="hold"/>
                                        <p:tgtEl>
                                          <p:spTgt spid="1098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9875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1">
            <a:extLst>
              <a:ext uri="{FF2B5EF4-FFF2-40B4-BE49-F238E27FC236}">
                <a16:creationId xmlns:a16="http://schemas.microsoft.com/office/drawing/2014/main" id="{86529A29-3579-4874-ABB5-9FA7C451A08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B6B63D92-AE88-4C32-9CA6-49CDBBAAC290}"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41315" name="页脚占位符 2">
            <a:extLst>
              <a:ext uri="{FF2B5EF4-FFF2-40B4-BE49-F238E27FC236}">
                <a16:creationId xmlns:a16="http://schemas.microsoft.com/office/drawing/2014/main" id="{64C78544-7380-42FD-90EA-A74445FD181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41316" name="灯片编号占位符 3">
            <a:extLst>
              <a:ext uri="{FF2B5EF4-FFF2-40B4-BE49-F238E27FC236}">
                <a16:creationId xmlns:a16="http://schemas.microsoft.com/office/drawing/2014/main" id="{690A5F9B-EBE4-44BE-8EDB-D942B75875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073AD23-DDFC-4A26-A31B-BEB38AFBA0E2}" type="slidenum">
              <a:rPr lang="zh-CN" altLang="en-US" sz="1400">
                <a:latin typeface="Arial" panose="020B0604020202020204" pitchFamily="34" charset="0"/>
              </a:rPr>
              <a:pPr>
                <a:lnSpc>
                  <a:spcPct val="100000"/>
                </a:lnSpc>
                <a:spcBef>
                  <a:spcPct val="0"/>
                </a:spcBef>
                <a:buClrTx/>
                <a:buFontTx/>
                <a:buNone/>
              </a:pPr>
              <a:t>70</a:t>
            </a:fld>
            <a:endParaRPr lang="en-US" altLang="zh-CN" sz="1400">
              <a:latin typeface="Arial" panose="020B0604020202020204" pitchFamily="34" charset="0"/>
            </a:endParaRPr>
          </a:p>
        </p:txBody>
      </p:sp>
      <p:sp>
        <p:nvSpPr>
          <p:cNvPr id="124930" name="标题 1">
            <a:extLst>
              <a:ext uri="{FF2B5EF4-FFF2-40B4-BE49-F238E27FC236}">
                <a16:creationId xmlns:a16="http://schemas.microsoft.com/office/drawing/2014/main" id="{08A91D31-BE7D-4775-A67C-C043AC8BE8FA}"/>
              </a:ext>
            </a:extLst>
          </p:cNvPr>
          <p:cNvSpPr>
            <a:spLocks noGrp="1"/>
          </p:cNvSpPr>
          <p:nvPr>
            <p:ph type="title" idx="4294967295"/>
          </p:nvPr>
        </p:nvSpPr>
        <p:spPr>
          <a:xfrm>
            <a:off x="0" y="0"/>
            <a:ext cx="7772400" cy="1143000"/>
          </a:xfrm>
        </p:spPr>
        <p:txBody>
          <a:bodyPr/>
          <a:lstStyle/>
          <a:p>
            <a:pPr fontAlgn="auto">
              <a:spcAft>
                <a:spcPts val="0"/>
              </a:spcAft>
              <a:defRPr/>
            </a:pPr>
            <a:r>
              <a:rPr lang="zh-CN" altLang="zh-CN" b="1">
                <a:solidFill>
                  <a:schemeClr val="accent2"/>
                </a:solidFill>
                <a:latin typeface="黑体" panose="02010609060101010101" pitchFamily="49" charset="-122"/>
                <a:ea typeface="黑体" panose="02010609060101010101" pitchFamily="49" charset="-122"/>
              </a:rPr>
              <a:t>卷积神经网络的优点</a:t>
            </a:r>
          </a:p>
        </p:txBody>
      </p:sp>
      <p:sp>
        <p:nvSpPr>
          <p:cNvPr id="124931" name="内容占位符 2">
            <a:extLst>
              <a:ext uri="{FF2B5EF4-FFF2-40B4-BE49-F238E27FC236}">
                <a16:creationId xmlns:a16="http://schemas.microsoft.com/office/drawing/2014/main" id="{CE17044B-4839-4FF7-8CCD-8D5CDC185AF0}"/>
              </a:ext>
            </a:extLst>
          </p:cNvPr>
          <p:cNvSpPr>
            <a:spLocks noGrp="1"/>
          </p:cNvSpPr>
          <p:nvPr>
            <p:ph idx="4294967295"/>
          </p:nvPr>
        </p:nvSpPr>
        <p:spPr>
          <a:xfrm>
            <a:off x="1371600" y="1773238"/>
            <a:ext cx="7772400" cy="4114800"/>
          </a:xfrm>
        </p:spPr>
        <p:txBody>
          <a:bodyPr/>
          <a:lstStyle/>
          <a:p>
            <a:pPr fontAlgn="auto">
              <a:lnSpc>
                <a:spcPct val="150000"/>
              </a:lnSpc>
              <a:spcAft>
                <a:spcPts val="0"/>
              </a:spcAft>
              <a:defRPr/>
            </a:pPr>
            <a:r>
              <a:rPr lang="zh-CN" altLang="en-US"/>
              <a:t>它可以</a:t>
            </a:r>
            <a:r>
              <a:rPr lang="zh-CN" altLang="en-US">
                <a:solidFill>
                  <a:srgbClr val="00B050"/>
                </a:solidFill>
              </a:rPr>
              <a:t>直接处理灰度图片</a:t>
            </a:r>
            <a:r>
              <a:rPr lang="zh-CN" altLang="en-US"/>
              <a:t>，能够直接用于处理基于图像的分类。</a:t>
            </a:r>
          </a:p>
          <a:p>
            <a:pPr fontAlgn="auto">
              <a:lnSpc>
                <a:spcPct val="150000"/>
              </a:lnSpc>
              <a:spcAft>
                <a:spcPts val="0"/>
              </a:spcAft>
              <a:defRPr/>
            </a:pPr>
            <a:r>
              <a:rPr lang="zh-CN" altLang="en-US"/>
              <a:t>卷积网络较一般神经网络在图像处理方面有如下优点：</a:t>
            </a:r>
            <a:endParaRPr lang="en-US" altLang="zh-CN"/>
          </a:p>
          <a:p>
            <a:pPr fontAlgn="auto">
              <a:lnSpc>
                <a:spcPct val="150000"/>
              </a:lnSpc>
              <a:spcAft>
                <a:spcPts val="0"/>
              </a:spcAft>
              <a:buFontTx/>
              <a:buNone/>
              <a:defRPr/>
            </a:pPr>
            <a:r>
              <a:rPr lang="en-US" altLang="zh-CN"/>
              <a:t>a</a:t>
            </a:r>
            <a:r>
              <a:rPr lang="zh-CN" altLang="en-US"/>
              <a:t>）输入图像和网络的拓扑结构能很好的吻合；</a:t>
            </a:r>
            <a:endParaRPr lang="en-US" altLang="zh-CN"/>
          </a:p>
          <a:p>
            <a:pPr fontAlgn="auto">
              <a:lnSpc>
                <a:spcPct val="150000"/>
              </a:lnSpc>
              <a:spcAft>
                <a:spcPts val="0"/>
              </a:spcAft>
              <a:buFontTx/>
              <a:buNone/>
              <a:defRPr/>
            </a:pPr>
            <a:r>
              <a:rPr lang="en-US" altLang="zh-CN"/>
              <a:t>b</a:t>
            </a:r>
            <a:r>
              <a:rPr lang="zh-CN" altLang="en-US"/>
              <a:t>）特征提取和模式分类同时进行，并同时在训练中产生；</a:t>
            </a:r>
            <a:endParaRPr lang="en-US" altLang="zh-CN"/>
          </a:p>
          <a:p>
            <a:pPr fontAlgn="auto">
              <a:lnSpc>
                <a:spcPct val="150000"/>
              </a:lnSpc>
              <a:spcAft>
                <a:spcPts val="0"/>
              </a:spcAft>
              <a:buFontTx/>
              <a:buNone/>
              <a:defRPr/>
            </a:pPr>
            <a:r>
              <a:rPr lang="en-US" altLang="zh-CN"/>
              <a:t>c</a:t>
            </a:r>
            <a:r>
              <a:rPr lang="zh-CN" altLang="en-US"/>
              <a:t>）权重共享可以减少网络的训练参数，使神经网络结构变得更简单，适应性更强。</a:t>
            </a:r>
          </a:p>
          <a:p>
            <a:pPr fontAlgn="auto">
              <a:spcAft>
                <a:spcPts val="0"/>
              </a:spcAft>
              <a:defRPr/>
            </a:pP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a:extLst>
              <a:ext uri="{FF2B5EF4-FFF2-40B4-BE49-F238E27FC236}">
                <a16:creationId xmlns:a16="http://schemas.microsoft.com/office/drawing/2014/main" id="{D95BCE12-91D9-40F9-99B9-70B99EE98FB7}"/>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569FC9F0-DDA4-4357-813A-B2CBA9D7B40E}"/>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solidFill>
                  <a:srgbClr val="FF0000"/>
                </a:solidFill>
                <a:latin typeface="幼圆" panose="02010509060101010101" pitchFamily="49" charset="-122"/>
                <a:ea typeface="幼圆" panose="02010509060101010101" pitchFamily="49" charset="-122"/>
              </a:rPr>
              <a:t>生成对抗网络</a:t>
            </a:r>
            <a:endParaRPr lang="zh-CN" altLang="zh-CN" sz="2800" b="1" dirty="0">
              <a:solidFill>
                <a:srgbClr val="FF0000"/>
              </a:solidFill>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142340" name="日期占位符 3">
            <a:extLst>
              <a:ext uri="{FF2B5EF4-FFF2-40B4-BE49-F238E27FC236}">
                <a16:creationId xmlns:a16="http://schemas.microsoft.com/office/drawing/2014/main" id="{EF7BD36C-A37A-454B-81E5-AB3319D772D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164C036-B67B-4BA4-A8D0-1B99BEF58BC1}"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42341" name="页脚占位符 4">
            <a:extLst>
              <a:ext uri="{FF2B5EF4-FFF2-40B4-BE49-F238E27FC236}">
                <a16:creationId xmlns:a16="http://schemas.microsoft.com/office/drawing/2014/main" id="{2CA617DF-40DA-4A8C-A297-F026C3D4DD5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42342" name="灯片编号占位符 5">
            <a:extLst>
              <a:ext uri="{FF2B5EF4-FFF2-40B4-BE49-F238E27FC236}">
                <a16:creationId xmlns:a16="http://schemas.microsoft.com/office/drawing/2014/main" id="{350E9727-99B8-4AF6-BAFF-E068484A35D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3A86421-05A7-4144-8735-2B1DB1BE91E7}" type="slidenum">
              <a:rPr lang="zh-CN" altLang="en-US" sz="1400" smtClean="0">
                <a:latin typeface="Arial" panose="020B0604020202020204" pitchFamily="34" charset="0"/>
              </a:rPr>
              <a:pPr>
                <a:lnSpc>
                  <a:spcPct val="100000"/>
                </a:lnSpc>
                <a:spcBef>
                  <a:spcPct val="0"/>
                </a:spcBef>
                <a:buClrTx/>
                <a:buFontTx/>
                <a:buNone/>
              </a:pPr>
              <a:t>71</a:t>
            </a:fld>
            <a:endParaRPr lang="en-US" altLang="zh-CN" sz="1400">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74CCD45A-6A52-4B70-938E-9716BB786AA7}"/>
              </a:ext>
            </a:extLst>
          </p:cNvPr>
          <p:cNvSpPr>
            <a:spLocks noGrp="1"/>
          </p:cNvSpPr>
          <p:nvPr>
            <p:ph type="title"/>
          </p:nvPr>
        </p:nvSpPr>
        <p:spPr>
          <a:xfrm>
            <a:off x="533400" y="0"/>
            <a:ext cx="82296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生成对抗网络</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44387" name="日期占位符 34">
            <a:extLst>
              <a:ext uri="{FF2B5EF4-FFF2-40B4-BE49-F238E27FC236}">
                <a16:creationId xmlns:a16="http://schemas.microsoft.com/office/drawing/2014/main" id="{C9C5E65A-467A-4B76-BE12-4110CA75D6D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E6EBAF87-52B4-43D3-8680-DCDFD9B49365}"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44388" name="页脚占位符 36">
            <a:extLst>
              <a:ext uri="{FF2B5EF4-FFF2-40B4-BE49-F238E27FC236}">
                <a16:creationId xmlns:a16="http://schemas.microsoft.com/office/drawing/2014/main" id="{EFF662B8-4734-4396-B526-9DE3A047E00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44389" name="灯片编号占位符 35">
            <a:extLst>
              <a:ext uri="{FF2B5EF4-FFF2-40B4-BE49-F238E27FC236}">
                <a16:creationId xmlns:a16="http://schemas.microsoft.com/office/drawing/2014/main" id="{0E4DF547-16B7-4319-9037-6D290F3783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24FB8D04-96B2-4D6F-BAF9-994394A4C76F}" type="slidenum">
              <a:rPr lang="zh-CN" altLang="en-US" sz="1000" smtClean="0">
                <a:latin typeface="Arial" panose="020B0604020202020204" pitchFamily="34" charset="0"/>
              </a:rPr>
              <a:pPr eaLnBrk="1" hangingPunct="1">
                <a:lnSpc>
                  <a:spcPct val="100000"/>
                </a:lnSpc>
                <a:spcBef>
                  <a:spcPct val="0"/>
                </a:spcBef>
                <a:buClrTx/>
                <a:buFontTx/>
                <a:buNone/>
              </a:pPr>
              <a:t>72</a:t>
            </a:fld>
            <a:endParaRPr lang="en-US" altLang="zh-CN" sz="1000">
              <a:latin typeface="Arial" panose="020B0604020202020204" pitchFamily="34" charset="0"/>
            </a:endParaRPr>
          </a:p>
        </p:txBody>
      </p:sp>
      <p:sp>
        <p:nvSpPr>
          <p:cNvPr id="144390" name="矩形 1">
            <a:extLst>
              <a:ext uri="{FF2B5EF4-FFF2-40B4-BE49-F238E27FC236}">
                <a16:creationId xmlns:a16="http://schemas.microsoft.com/office/drawing/2014/main" id="{B34E4125-16B0-4060-8BE8-7A0C2FB1AD4B}"/>
              </a:ext>
            </a:extLst>
          </p:cNvPr>
          <p:cNvSpPr>
            <a:spLocks noChangeArrowheads="1"/>
          </p:cNvSpPr>
          <p:nvPr/>
        </p:nvSpPr>
        <p:spPr bwMode="auto">
          <a:xfrm>
            <a:off x="539750" y="1268413"/>
            <a:ext cx="7848600"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ts val="3800"/>
              </a:lnSpc>
              <a:spcBef>
                <a:spcPct val="0"/>
              </a:spcBef>
              <a:buClrTx/>
              <a:buFontTx/>
              <a:buNone/>
            </a:pPr>
            <a:r>
              <a:rPr lang="zh-CN" altLang="en-US" sz="2400">
                <a:latin typeface="幼圆" panose="02010509060101010101" pitchFamily="49" charset="-122"/>
                <a:ea typeface="幼圆" panose="02010509060101010101" pitchFamily="49" charset="-122"/>
              </a:rPr>
              <a:t>无论是</a:t>
            </a:r>
            <a:r>
              <a:rPr lang="en-US" altLang="zh-CN" sz="2400">
                <a:latin typeface="幼圆" panose="02010509060101010101" pitchFamily="49" charset="-122"/>
                <a:ea typeface="幼圆" panose="02010509060101010101" pitchFamily="49" charset="-122"/>
              </a:rPr>
              <a:t>DBN</a:t>
            </a:r>
            <a:r>
              <a:rPr lang="zh-CN" altLang="en-US" sz="2400">
                <a:latin typeface="幼圆" panose="02010509060101010101" pitchFamily="49" charset="-122"/>
                <a:ea typeface="幼圆" panose="02010509060101010101" pitchFamily="49" charset="-122"/>
              </a:rPr>
              <a:t>还是</a:t>
            </a:r>
            <a:r>
              <a:rPr lang="en-US" altLang="zh-CN" sz="2400">
                <a:latin typeface="幼圆" panose="02010509060101010101" pitchFamily="49" charset="-122"/>
                <a:ea typeface="幼圆" panose="02010509060101010101" pitchFamily="49" charset="-122"/>
              </a:rPr>
              <a:t>CNN</a:t>
            </a:r>
            <a:r>
              <a:rPr lang="zh-CN" altLang="en-US" sz="2400">
                <a:latin typeface="幼圆" panose="02010509060101010101" pitchFamily="49" charset="-122"/>
                <a:ea typeface="幼圆" panose="02010509060101010101" pitchFamily="49" charset="-122"/>
              </a:rPr>
              <a:t>，其多隐层堆叠、每层对上一层的输出进行处理的机制，可看作是在对输入信号进行逐层加工，从而把初始的、与输出目标之间联系不太密切的输入表示，转化成与输出目标联系更密切的表示，使得原来仅基于最后一层输出映射难以完成的任务成为可能。以往在机器学习用于现实任务时，描述样本的特征通常需由人类专家来设计，这称为“特征工程”</a:t>
            </a:r>
            <a:r>
              <a:rPr lang="en-US" altLang="zh-CN" sz="2400">
                <a:latin typeface="幼圆" panose="02010509060101010101" pitchFamily="49" charset="-122"/>
                <a:ea typeface="幼圆" panose="02010509060101010101" pitchFamily="49" charset="-122"/>
              </a:rPr>
              <a:t>(feature engineering)</a:t>
            </a:r>
            <a:r>
              <a:rPr lang="zh-CN" altLang="en-US" sz="2400">
                <a:latin typeface="幼圆" panose="02010509060101010101" pitchFamily="49" charset="-122"/>
                <a:ea typeface="幼圆" panose="02010509060101010101" pitchFamily="49" charset="-122"/>
              </a:rPr>
              <a:t>众所周知，特征的好坏对泛化性能有至关重要的影响，人类专家设计出好特征也并非易事。</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A09D5394-A9A2-47F2-A44E-E65E89413E10}"/>
              </a:ext>
            </a:extLst>
          </p:cNvPr>
          <p:cNvSpPr>
            <a:spLocks noGrp="1"/>
          </p:cNvSpPr>
          <p:nvPr>
            <p:ph type="title"/>
          </p:nvPr>
        </p:nvSpPr>
        <p:spPr>
          <a:xfrm>
            <a:off x="533400" y="0"/>
            <a:ext cx="82296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生成对抗网络</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45411" name="日期占位符 34">
            <a:extLst>
              <a:ext uri="{FF2B5EF4-FFF2-40B4-BE49-F238E27FC236}">
                <a16:creationId xmlns:a16="http://schemas.microsoft.com/office/drawing/2014/main" id="{3104F229-0112-4DF1-AA5D-95F844BC720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8B926A57-6387-4E73-9348-339A08079DF4}"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45412" name="页脚占位符 36">
            <a:extLst>
              <a:ext uri="{FF2B5EF4-FFF2-40B4-BE49-F238E27FC236}">
                <a16:creationId xmlns:a16="http://schemas.microsoft.com/office/drawing/2014/main" id="{8273A4E6-1E69-41CE-916F-37539321B2C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45413" name="灯片编号占位符 35">
            <a:extLst>
              <a:ext uri="{FF2B5EF4-FFF2-40B4-BE49-F238E27FC236}">
                <a16:creationId xmlns:a16="http://schemas.microsoft.com/office/drawing/2014/main" id="{C87F402E-6734-4022-B8AB-FD91D462889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63A71132-8F49-4799-9EA5-E885D14C9FDF}" type="slidenum">
              <a:rPr lang="zh-CN" altLang="en-US" sz="1000" smtClean="0">
                <a:latin typeface="Arial" panose="020B0604020202020204" pitchFamily="34" charset="0"/>
              </a:rPr>
              <a:pPr eaLnBrk="1" hangingPunct="1">
                <a:lnSpc>
                  <a:spcPct val="100000"/>
                </a:lnSpc>
                <a:spcBef>
                  <a:spcPct val="0"/>
                </a:spcBef>
                <a:buClrTx/>
                <a:buFontTx/>
                <a:buNone/>
              </a:pPr>
              <a:t>73</a:t>
            </a:fld>
            <a:endParaRPr lang="en-US" altLang="zh-CN" sz="1000">
              <a:latin typeface="Arial" panose="020B0604020202020204" pitchFamily="34" charset="0"/>
            </a:endParaRPr>
          </a:p>
        </p:txBody>
      </p:sp>
      <p:sp>
        <p:nvSpPr>
          <p:cNvPr id="145414" name="矩形 1">
            <a:extLst>
              <a:ext uri="{FF2B5EF4-FFF2-40B4-BE49-F238E27FC236}">
                <a16:creationId xmlns:a16="http://schemas.microsoft.com/office/drawing/2014/main" id="{7E110B63-C675-48D5-9479-117E5D5FB8AE}"/>
              </a:ext>
            </a:extLst>
          </p:cNvPr>
          <p:cNvSpPr>
            <a:spLocks noChangeArrowheads="1"/>
          </p:cNvSpPr>
          <p:nvPr/>
        </p:nvSpPr>
        <p:spPr bwMode="auto">
          <a:xfrm>
            <a:off x="827088" y="1484313"/>
            <a:ext cx="734853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ts val="4600"/>
              </a:lnSpc>
              <a:spcBef>
                <a:spcPct val="0"/>
              </a:spcBef>
              <a:buClrTx/>
              <a:buFontTx/>
              <a:buNone/>
            </a:pPr>
            <a:r>
              <a:rPr lang="zh-CN" altLang="zh-CN" sz="2400">
                <a:latin typeface="幼圆" panose="02010509060101010101" pitchFamily="49" charset="-122"/>
                <a:ea typeface="幼圆" panose="02010509060101010101" pitchFamily="49" charset="-122"/>
              </a:rPr>
              <a:t>生成对抗网络</a:t>
            </a:r>
            <a:r>
              <a:rPr lang="zh-CN" altLang="zh-CN" sz="2400" b="1">
                <a:latin typeface="幼圆" panose="02010509060101010101" pitchFamily="49" charset="-122"/>
                <a:ea typeface="幼圆" panose="02010509060101010101" pitchFamily="49" charset="-122"/>
              </a:rPr>
              <a:t>相比于其他生成式模型，有两大特点：</a:t>
            </a:r>
            <a:r>
              <a:rPr lang="en-US" altLang="zh-CN" sz="2400" b="1">
                <a:latin typeface="幼圆" panose="02010509060101010101" pitchFamily="49" charset="-122"/>
                <a:ea typeface="幼圆" panose="02010509060101010101" pitchFamily="49" charset="-122"/>
              </a:rPr>
              <a:t> </a:t>
            </a:r>
            <a:endParaRPr lang="zh-CN" altLang="zh-CN" sz="2400">
              <a:latin typeface="幼圆" panose="02010509060101010101" pitchFamily="49" charset="-122"/>
              <a:ea typeface="幼圆" panose="02010509060101010101" pitchFamily="49" charset="-122"/>
            </a:endParaRPr>
          </a:p>
          <a:p>
            <a:pPr>
              <a:lnSpc>
                <a:spcPts val="4600"/>
              </a:lnSpc>
              <a:spcBef>
                <a:spcPct val="0"/>
              </a:spcBef>
              <a:buClrTx/>
              <a:buFontTx/>
              <a:buNone/>
            </a:pPr>
            <a:r>
              <a:rPr lang="en-US" altLang="zh-CN" sz="2400">
                <a:latin typeface="幼圆" panose="02010509060101010101" pitchFamily="49" charset="-122"/>
                <a:ea typeface="幼圆" panose="02010509060101010101" pitchFamily="49" charset="-122"/>
              </a:rPr>
              <a:t>1.</a:t>
            </a:r>
            <a:r>
              <a:rPr lang="zh-CN" altLang="en-US" sz="2400">
                <a:latin typeface="幼圆" panose="02010509060101010101" pitchFamily="49" charset="-122"/>
                <a:ea typeface="幼圆" panose="02010509060101010101" pitchFamily="49" charset="-122"/>
              </a:rPr>
              <a:t>不依赖任何先验假设。传统的许多方法会假设数据服从某一分布，然后使用极大似然去估计数据分布。</a:t>
            </a:r>
          </a:p>
          <a:p>
            <a:pPr>
              <a:lnSpc>
                <a:spcPts val="4600"/>
              </a:lnSpc>
              <a:spcBef>
                <a:spcPct val="0"/>
              </a:spcBef>
              <a:buClrTx/>
              <a:buFontTx/>
              <a:buNone/>
            </a:pPr>
            <a:r>
              <a:rPr lang="en-US" altLang="zh-CN" sz="2400">
                <a:latin typeface="幼圆" panose="02010509060101010101" pitchFamily="49" charset="-122"/>
                <a:ea typeface="幼圆" panose="02010509060101010101" pitchFamily="49" charset="-122"/>
              </a:rPr>
              <a:t>2. </a:t>
            </a:r>
            <a:r>
              <a:rPr lang="zh-CN" altLang="en-US" sz="2400">
                <a:latin typeface="幼圆" panose="02010509060101010101" pitchFamily="49" charset="-122"/>
                <a:ea typeface="幼圆" panose="02010509060101010101" pitchFamily="49" charset="-122"/>
              </a:rPr>
              <a:t>生成 </a:t>
            </a:r>
            <a:r>
              <a:rPr lang="en-US" altLang="zh-CN" sz="2400">
                <a:latin typeface="幼圆" panose="02010509060101010101" pitchFamily="49" charset="-122"/>
                <a:ea typeface="幼圆" panose="02010509060101010101" pitchFamily="49" charset="-122"/>
              </a:rPr>
              <a:t>real-like </a:t>
            </a:r>
            <a:r>
              <a:rPr lang="zh-CN" altLang="en-US" sz="2400">
                <a:latin typeface="幼圆" panose="02010509060101010101" pitchFamily="49" charset="-122"/>
                <a:ea typeface="幼圆" panose="02010509060101010101" pitchFamily="49" charset="-122"/>
              </a:rPr>
              <a:t>样本的方式非常简单。</a:t>
            </a:r>
            <a:r>
              <a:rPr lang="en-US" altLang="zh-CN" sz="2400">
                <a:latin typeface="幼圆" panose="02010509060101010101" pitchFamily="49" charset="-122"/>
                <a:ea typeface="幼圆" panose="02010509060101010101" pitchFamily="49" charset="-122"/>
              </a:rPr>
              <a:t>GAN </a:t>
            </a:r>
            <a:r>
              <a:rPr lang="zh-CN" altLang="en-US" sz="2400">
                <a:latin typeface="幼圆" panose="02010509060101010101" pitchFamily="49" charset="-122"/>
                <a:ea typeface="幼圆" panose="02010509060101010101" pitchFamily="49" charset="-122"/>
              </a:rPr>
              <a:t>生成 </a:t>
            </a:r>
            <a:r>
              <a:rPr lang="en-US" altLang="zh-CN" sz="2400">
                <a:latin typeface="幼圆" panose="02010509060101010101" pitchFamily="49" charset="-122"/>
                <a:ea typeface="幼圆" panose="02010509060101010101" pitchFamily="49" charset="-122"/>
              </a:rPr>
              <a:t>real-like </a:t>
            </a:r>
            <a:r>
              <a:rPr lang="zh-CN" altLang="en-US" sz="2400">
                <a:latin typeface="幼圆" panose="02010509060101010101" pitchFamily="49" charset="-122"/>
                <a:ea typeface="幼圆" panose="02010509060101010101" pitchFamily="49" charset="-122"/>
              </a:rPr>
              <a:t>样本的方式通过生成器（</a:t>
            </a:r>
            <a:r>
              <a:rPr lang="en-US" altLang="zh-CN" sz="2400">
                <a:latin typeface="幼圆" panose="02010509060101010101" pitchFamily="49" charset="-122"/>
                <a:ea typeface="幼圆" panose="02010509060101010101" pitchFamily="49" charset="-122"/>
              </a:rPr>
              <a:t>Generator</a:t>
            </a:r>
            <a:r>
              <a:rPr lang="zh-CN" altLang="en-US" sz="2400">
                <a:latin typeface="幼圆" panose="02010509060101010101" pitchFamily="49" charset="-122"/>
                <a:ea typeface="幼圆" panose="02010509060101010101" pitchFamily="49" charset="-122"/>
              </a:rPr>
              <a:t>）的前向传播，而传统方法的采样方式非常复杂</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966BBD57-7B86-4051-A242-7A1E12A614DB}"/>
              </a:ext>
            </a:extLst>
          </p:cNvPr>
          <p:cNvSpPr>
            <a:spLocks noGrp="1"/>
          </p:cNvSpPr>
          <p:nvPr>
            <p:ph type="title"/>
          </p:nvPr>
        </p:nvSpPr>
        <p:spPr>
          <a:xfrm>
            <a:off x="533400" y="0"/>
            <a:ext cx="82296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生成对抗网络</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46435" name="日期占位符 34">
            <a:extLst>
              <a:ext uri="{FF2B5EF4-FFF2-40B4-BE49-F238E27FC236}">
                <a16:creationId xmlns:a16="http://schemas.microsoft.com/office/drawing/2014/main" id="{1F058FF5-C225-4B94-93F8-F2EE71AAA5B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06867471-8AC6-4DB7-939F-55124C42556B}"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46436" name="页脚占位符 36">
            <a:extLst>
              <a:ext uri="{FF2B5EF4-FFF2-40B4-BE49-F238E27FC236}">
                <a16:creationId xmlns:a16="http://schemas.microsoft.com/office/drawing/2014/main" id="{494512C4-774C-489F-AB3A-5D97F89EBB3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46437" name="灯片编号占位符 35">
            <a:extLst>
              <a:ext uri="{FF2B5EF4-FFF2-40B4-BE49-F238E27FC236}">
                <a16:creationId xmlns:a16="http://schemas.microsoft.com/office/drawing/2014/main" id="{8205C05F-619A-4FB2-B97E-BF56AC8E0C1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C6C10E58-D16F-4859-A823-1CA4113D2710}" type="slidenum">
              <a:rPr lang="zh-CN" altLang="en-US" sz="1000" smtClean="0">
                <a:latin typeface="Arial" panose="020B0604020202020204" pitchFamily="34" charset="0"/>
              </a:rPr>
              <a:pPr eaLnBrk="1" hangingPunct="1">
                <a:lnSpc>
                  <a:spcPct val="100000"/>
                </a:lnSpc>
                <a:spcBef>
                  <a:spcPct val="0"/>
                </a:spcBef>
                <a:buClrTx/>
                <a:buFontTx/>
                <a:buNone/>
              </a:pPr>
              <a:t>74</a:t>
            </a:fld>
            <a:endParaRPr lang="en-US" altLang="zh-CN" sz="1000">
              <a:latin typeface="Arial" panose="020B0604020202020204" pitchFamily="34" charset="0"/>
            </a:endParaRPr>
          </a:p>
        </p:txBody>
      </p:sp>
      <p:pic>
        <p:nvPicPr>
          <p:cNvPr id="146438" name="图片 1">
            <a:extLst>
              <a:ext uri="{FF2B5EF4-FFF2-40B4-BE49-F238E27FC236}">
                <a16:creationId xmlns:a16="http://schemas.microsoft.com/office/drawing/2014/main" id="{FCC0A014-6901-4EEC-8EBF-FDB7DA2F2E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850" y="1268413"/>
            <a:ext cx="795655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a:extLst>
              <a:ext uri="{FF2B5EF4-FFF2-40B4-BE49-F238E27FC236}">
                <a16:creationId xmlns:a16="http://schemas.microsoft.com/office/drawing/2014/main" id="{2EAD7DD6-EBD9-40BE-995A-C0249C0281C6}"/>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4A17962F-52C7-49F7-9E81-F151E17BCBDC}"/>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solidFill>
                  <a:srgbClr val="FF0000"/>
                </a:solidFill>
                <a:latin typeface="幼圆" panose="02010509060101010101" pitchFamily="49" charset="-122"/>
                <a:ea typeface="幼圆" panose="02010509060101010101" pitchFamily="49" charset="-122"/>
              </a:rPr>
              <a:t>深度强化学习</a:t>
            </a:r>
            <a:endParaRPr lang="zh-CN" altLang="zh-CN" sz="2800" b="1" dirty="0">
              <a:solidFill>
                <a:srgbClr val="FF0000"/>
              </a:solidFill>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147460" name="日期占位符 3">
            <a:extLst>
              <a:ext uri="{FF2B5EF4-FFF2-40B4-BE49-F238E27FC236}">
                <a16:creationId xmlns:a16="http://schemas.microsoft.com/office/drawing/2014/main" id="{A2F8118A-7877-4AC5-94D5-2CB92DC88FE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0445169-6385-4C67-9B07-FF5D89D76497}"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47461" name="页脚占位符 4">
            <a:extLst>
              <a:ext uri="{FF2B5EF4-FFF2-40B4-BE49-F238E27FC236}">
                <a16:creationId xmlns:a16="http://schemas.microsoft.com/office/drawing/2014/main" id="{7FAA8FCF-923F-4DA7-8A6E-FDAE5104C79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47462" name="灯片编号占位符 5">
            <a:extLst>
              <a:ext uri="{FF2B5EF4-FFF2-40B4-BE49-F238E27FC236}">
                <a16:creationId xmlns:a16="http://schemas.microsoft.com/office/drawing/2014/main" id="{671A3E6A-CAD3-43B6-B18A-9C244628D6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52C6E24-6EB2-432A-B49C-4BE42FB91251}" type="slidenum">
              <a:rPr lang="zh-CN" altLang="en-US" sz="1400" smtClean="0">
                <a:latin typeface="Arial" panose="020B0604020202020204" pitchFamily="34" charset="0"/>
              </a:rPr>
              <a:pPr>
                <a:lnSpc>
                  <a:spcPct val="100000"/>
                </a:lnSpc>
                <a:spcBef>
                  <a:spcPct val="0"/>
                </a:spcBef>
                <a:buClrTx/>
                <a:buFontTx/>
                <a:buNone/>
              </a:pPr>
              <a:t>75</a:t>
            </a:fld>
            <a:endParaRPr lang="en-US" altLang="zh-CN" sz="1400">
              <a:latin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3B859CB2-CFD2-4A2E-9A03-3A812CD925E3}"/>
              </a:ext>
            </a:extLst>
          </p:cNvPr>
          <p:cNvSpPr>
            <a:spLocks noGrp="1"/>
          </p:cNvSpPr>
          <p:nvPr>
            <p:ph type="title"/>
          </p:nvPr>
        </p:nvSpPr>
        <p:spPr>
          <a:xfrm>
            <a:off x="533400" y="0"/>
            <a:ext cx="8229600" cy="1143000"/>
          </a:xfrm>
        </p:spPr>
        <p:txBody>
          <a:bodyPr/>
          <a:lstStyle/>
          <a:p>
            <a:pPr fontAlgn="auto">
              <a:spcAft>
                <a:spcPts val="0"/>
              </a:spcAft>
              <a:defRPr/>
            </a:pPr>
            <a:r>
              <a:rPr lang="zh-CN" altLang="en-US" b="1">
                <a:solidFill>
                  <a:srgbClr val="0033CC"/>
                </a:solidFill>
                <a:latin typeface="黑体" panose="02010609060101010101" pitchFamily="49" charset="-122"/>
                <a:ea typeface="黑体" panose="02010609060101010101" pitchFamily="49" charset="-122"/>
              </a:rPr>
              <a:t>深度强化学习</a:t>
            </a:r>
            <a:endParaRPr lang="en-US" altLang="zh-CN" sz="3200" b="1">
              <a:solidFill>
                <a:srgbClr val="0033CC"/>
              </a:solidFill>
              <a:latin typeface="黑体" panose="02010609060101010101" pitchFamily="49" charset="-122"/>
              <a:ea typeface="黑体" panose="02010609060101010101" pitchFamily="49" charset="-122"/>
            </a:endParaRPr>
          </a:p>
        </p:txBody>
      </p:sp>
      <p:sp>
        <p:nvSpPr>
          <p:cNvPr id="149507" name="日期占位符 34">
            <a:extLst>
              <a:ext uri="{FF2B5EF4-FFF2-40B4-BE49-F238E27FC236}">
                <a16:creationId xmlns:a16="http://schemas.microsoft.com/office/drawing/2014/main" id="{BA84AC90-92F2-4A88-B4D7-5AC848EF737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47F34E27-B782-48C0-9716-5E8F33549FE1}" type="datetime1">
              <a:rPr lang="zh-CN" altLang="en-US" sz="1000" smtClean="0">
                <a:latin typeface="Arial" panose="020B0604020202020204" pitchFamily="34" charset="0"/>
              </a:rPr>
              <a:pPr eaLnBrk="1" hangingPunct="1">
                <a:lnSpc>
                  <a:spcPct val="100000"/>
                </a:lnSpc>
                <a:spcBef>
                  <a:spcPct val="0"/>
                </a:spcBef>
                <a:buClrTx/>
                <a:buFontTx/>
                <a:buNone/>
              </a:pPr>
              <a:t>2021/11/3</a:t>
            </a:fld>
            <a:endParaRPr lang="en-US" altLang="zh-CN" sz="1000">
              <a:latin typeface="Arial" panose="020B0604020202020204" pitchFamily="34" charset="0"/>
            </a:endParaRPr>
          </a:p>
        </p:txBody>
      </p:sp>
      <p:sp>
        <p:nvSpPr>
          <p:cNvPr id="149508" name="页脚占位符 36">
            <a:extLst>
              <a:ext uri="{FF2B5EF4-FFF2-40B4-BE49-F238E27FC236}">
                <a16:creationId xmlns:a16="http://schemas.microsoft.com/office/drawing/2014/main" id="{9B286E0C-D9F5-4F59-B1B4-480F45FBFB7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r>
              <a:rPr lang="zh-CN" altLang="en-US" sz="1000">
                <a:latin typeface="Arial" panose="020B0604020202020204" pitchFamily="34" charset="0"/>
              </a:rPr>
              <a:t>史忠植 人工智能导论：神经网络与深度学习 </a:t>
            </a:r>
            <a:endParaRPr lang="en-US" altLang="zh-CN" sz="1000">
              <a:latin typeface="Arial" panose="020B0604020202020204" pitchFamily="34" charset="0"/>
            </a:endParaRPr>
          </a:p>
        </p:txBody>
      </p:sp>
      <p:sp>
        <p:nvSpPr>
          <p:cNvPr id="149509" name="灯片编号占位符 35">
            <a:extLst>
              <a:ext uri="{FF2B5EF4-FFF2-40B4-BE49-F238E27FC236}">
                <a16:creationId xmlns:a16="http://schemas.microsoft.com/office/drawing/2014/main" id="{AC562307-D3B2-4099-892E-149FD35D8B6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fld id="{FCF938A8-97C4-4625-B946-EC4B5E65BEC8}" type="slidenum">
              <a:rPr lang="zh-CN" altLang="en-US" sz="1000" smtClean="0">
                <a:latin typeface="Arial" panose="020B0604020202020204" pitchFamily="34" charset="0"/>
              </a:rPr>
              <a:pPr eaLnBrk="1" hangingPunct="1">
                <a:lnSpc>
                  <a:spcPct val="100000"/>
                </a:lnSpc>
                <a:spcBef>
                  <a:spcPct val="0"/>
                </a:spcBef>
                <a:buClrTx/>
                <a:buFontTx/>
                <a:buNone/>
              </a:pPr>
              <a:t>76</a:t>
            </a:fld>
            <a:endParaRPr lang="en-US" altLang="zh-CN" sz="1000">
              <a:latin typeface="Arial" panose="020B0604020202020204" pitchFamily="34" charset="0"/>
            </a:endParaRPr>
          </a:p>
        </p:txBody>
      </p:sp>
      <p:sp>
        <p:nvSpPr>
          <p:cNvPr id="149510" name="矩形 1">
            <a:extLst>
              <a:ext uri="{FF2B5EF4-FFF2-40B4-BE49-F238E27FC236}">
                <a16:creationId xmlns:a16="http://schemas.microsoft.com/office/drawing/2014/main" id="{5178C1F2-5554-4334-9EED-BB73AE766D5D}"/>
              </a:ext>
            </a:extLst>
          </p:cNvPr>
          <p:cNvSpPr>
            <a:spLocks noChangeArrowheads="1"/>
          </p:cNvSpPr>
          <p:nvPr/>
        </p:nvSpPr>
        <p:spPr bwMode="auto">
          <a:xfrm>
            <a:off x="690563" y="1143000"/>
            <a:ext cx="7843837"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ts val="3800"/>
              </a:lnSpc>
              <a:spcBef>
                <a:spcPct val="0"/>
              </a:spcBef>
              <a:buClrTx/>
              <a:buFontTx/>
              <a:buNone/>
            </a:pPr>
            <a:r>
              <a:rPr lang="zh-CN" altLang="en-US">
                <a:latin typeface="幼圆" panose="02010509060101010101" pitchFamily="49" charset="-122"/>
                <a:ea typeface="幼圆" panose="02010509060101010101" pitchFamily="49" charset="-122"/>
              </a:rPr>
              <a:t>在很多的应用场景中，通过人工标注的方式来给数据打标签的方式往往行不通。比如我们通过监督学习来训练一个模型可以来自动下围棋，就需要将当前棋盘的状态作为输入数据，其对应的最佳落子位置（动作）作为标签。训练一个好的模型就需要收集大量的不同棋盘状态以及对应动作。这种做法实践起来比较困难，一是对于每一种棋盘状态，即使是专家也很难给出“正确”的动作，二是获取大量数据的成本往往比较高。对于下棋这类任务，虽然我们很难知道每一步的“正确”动作，但是其最后的结果（即赢输）却很容易判断。因此，如果可以通过大量的模拟数据，通过最后的结果（奖励）来倒推每一步棋的好坏，从而学习出“最佳”的下棋策略，这就是强化学习。</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4">
            <a:extLst>
              <a:ext uri="{FF2B5EF4-FFF2-40B4-BE49-F238E27FC236}">
                <a16:creationId xmlns:a16="http://schemas.microsoft.com/office/drawing/2014/main" id="{D4C04EE6-ED10-4EF9-BC79-E9901A31184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0387596-7C15-4D11-A8D3-9E5D10D451EE}"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50531" name="页脚占位符 6">
            <a:extLst>
              <a:ext uri="{FF2B5EF4-FFF2-40B4-BE49-F238E27FC236}">
                <a16:creationId xmlns:a16="http://schemas.microsoft.com/office/drawing/2014/main" id="{BC44E756-B165-4FBD-AC87-11FADA4905A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50532" name="灯片编号占位符 5">
            <a:extLst>
              <a:ext uri="{FF2B5EF4-FFF2-40B4-BE49-F238E27FC236}">
                <a16:creationId xmlns:a16="http://schemas.microsoft.com/office/drawing/2014/main" id="{6940D59A-CDCF-469E-BD51-775DD656643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4C82B42-9C9F-482A-837E-4D12682CA557}" type="slidenum">
              <a:rPr lang="zh-CN" altLang="en-US" sz="1400">
                <a:latin typeface="Arial" panose="020B0604020202020204" pitchFamily="34" charset="0"/>
              </a:rPr>
              <a:pPr>
                <a:lnSpc>
                  <a:spcPct val="100000"/>
                </a:lnSpc>
                <a:spcBef>
                  <a:spcPct val="0"/>
                </a:spcBef>
                <a:buClrTx/>
                <a:buFontTx/>
                <a:buNone/>
              </a:pPr>
              <a:t>77</a:t>
            </a:fld>
            <a:endParaRPr lang="en-US" altLang="zh-CN" sz="1400">
              <a:latin typeface="Arial" panose="020B0604020202020204" pitchFamily="34" charset="0"/>
            </a:endParaRPr>
          </a:p>
        </p:txBody>
      </p:sp>
      <p:sp>
        <p:nvSpPr>
          <p:cNvPr id="8" name="Rectangle 2">
            <a:extLst>
              <a:ext uri="{FF2B5EF4-FFF2-40B4-BE49-F238E27FC236}">
                <a16:creationId xmlns:a16="http://schemas.microsoft.com/office/drawing/2014/main" id="{256EFBDC-8003-4D50-BCA5-1FBB94F10EAA}"/>
              </a:ext>
            </a:extLst>
          </p:cNvPr>
          <p:cNvSpPr txBox="1">
            <a:spLocks noChangeArrowheads="1"/>
          </p:cNvSpPr>
          <p:nvPr/>
        </p:nvSpPr>
        <p:spPr>
          <a:xfrm>
            <a:off x="357188" y="500063"/>
            <a:ext cx="9144000" cy="609600"/>
          </a:xfrm>
          <a:prstGeom prst="rect">
            <a:avLst/>
          </a:prstGeom>
        </p:spPr>
        <p:txBody>
          <a:bodyPr/>
          <a:lstStyle/>
          <a:p>
            <a:pPr algn="ctr">
              <a:defRPr/>
            </a:pPr>
            <a:r>
              <a:rPr lang="zh-CN" altLang="en-US" sz="4400" b="1" dirty="0">
                <a:solidFill>
                  <a:srgbClr val="1309E1"/>
                </a:solidFill>
                <a:latin typeface="黑体" panose="02010609060101010101" pitchFamily="49" charset="-122"/>
                <a:ea typeface="黑体" panose="02010609060101010101" pitchFamily="49" charset="-122"/>
              </a:rPr>
              <a:t>阿尔法围棋（</a:t>
            </a:r>
            <a:r>
              <a:rPr lang="en-US" altLang="zh-CN" sz="4400" b="1" dirty="0" err="1">
                <a:solidFill>
                  <a:srgbClr val="1309E1"/>
                </a:solidFill>
                <a:latin typeface="黑体" panose="02010609060101010101" pitchFamily="49" charset="-122"/>
                <a:ea typeface="黑体" panose="02010609060101010101" pitchFamily="49" charset="-122"/>
              </a:rPr>
              <a:t>AlphaGo</a:t>
            </a:r>
            <a:r>
              <a:rPr lang="zh-CN" altLang="en-US" sz="4400" b="1" dirty="0">
                <a:solidFill>
                  <a:srgbClr val="1309E1"/>
                </a:solidFill>
                <a:latin typeface="黑体" panose="02010609060101010101" pitchFamily="49" charset="-122"/>
                <a:ea typeface="黑体" panose="02010609060101010101" pitchFamily="49" charset="-122"/>
              </a:rPr>
              <a:t>）</a:t>
            </a:r>
            <a:endParaRPr lang="en-US" altLang="zh-CN" sz="4400" b="1" kern="0" dirty="0">
              <a:solidFill>
                <a:srgbClr val="1309E1"/>
              </a:solidFill>
              <a:latin typeface="黑体" panose="02010609060101010101" pitchFamily="49" charset="-122"/>
              <a:ea typeface="黑体" panose="02010609060101010101" pitchFamily="49" charset="-122"/>
            </a:endParaRPr>
          </a:p>
        </p:txBody>
      </p:sp>
      <p:sp>
        <p:nvSpPr>
          <p:cNvPr id="150534" name="矩形 11">
            <a:extLst>
              <a:ext uri="{FF2B5EF4-FFF2-40B4-BE49-F238E27FC236}">
                <a16:creationId xmlns:a16="http://schemas.microsoft.com/office/drawing/2014/main" id="{95C7B1D3-84E9-485A-81C0-5810D70FE3AA}"/>
              </a:ext>
            </a:extLst>
          </p:cNvPr>
          <p:cNvSpPr>
            <a:spLocks noChangeArrowheads="1"/>
          </p:cNvSpPr>
          <p:nvPr/>
        </p:nvSpPr>
        <p:spPr bwMode="auto">
          <a:xfrm>
            <a:off x="620713" y="1557338"/>
            <a:ext cx="820896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ts val="3600"/>
              </a:lnSpc>
              <a:spcBef>
                <a:spcPct val="0"/>
              </a:spcBef>
              <a:buClrTx/>
              <a:buFontTx/>
              <a:buNone/>
            </a:pPr>
            <a:r>
              <a:rPr lang="zh-CN" altLang="en-US" sz="2400" b="1">
                <a:latin typeface="华文细黑" panose="02010600040101010101" pitchFamily="2" charset="-122"/>
                <a:ea typeface="华文细黑" panose="02010600040101010101" pitchFamily="2" charset="-122"/>
              </a:rPr>
              <a:t>阿尔法围棋（</a:t>
            </a:r>
            <a:r>
              <a:rPr lang="en-US" altLang="zh-CN" sz="2400" b="1">
                <a:latin typeface="华文细黑" panose="02010600040101010101" pitchFamily="2" charset="-122"/>
                <a:ea typeface="华文细黑" panose="02010600040101010101" pitchFamily="2" charset="-122"/>
              </a:rPr>
              <a:t>AlphaGo</a:t>
            </a:r>
            <a:r>
              <a:rPr lang="zh-CN" altLang="en-US" sz="2400" b="1">
                <a:latin typeface="华文细黑" panose="02010600040101010101" pitchFamily="2" charset="-122"/>
                <a:ea typeface="华文细黑" panose="02010600040101010101" pitchFamily="2" charset="-122"/>
              </a:rPr>
              <a:t>）是围棋人工智能程序，由谷歌旗下</a:t>
            </a:r>
            <a:r>
              <a:rPr lang="en-US" altLang="zh-CN" sz="2400" b="1">
                <a:latin typeface="华文细黑" panose="02010600040101010101" pitchFamily="2" charset="-122"/>
                <a:ea typeface="华文细黑" panose="02010600040101010101" pitchFamily="2" charset="-122"/>
              </a:rPr>
              <a:t>DeepMind</a:t>
            </a:r>
            <a:r>
              <a:rPr lang="zh-CN" altLang="en-US" sz="2400" b="1">
                <a:latin typeface="华文细黑" panose="02010600040101010101" pitchFamily="2" charset="-122"/>
                <a:ea typeface="华文细黑" panose="02010600040101010101" pitchFamily="2" charset="-122"/>
              </a:rPr>
              <a:t>公司的戴密斯</a:t>
            </a:r>
            <a:r>
              <a:rPr lang="en-US" altLang="zh-CN" sz="2400" b="1">
                <a:latin typeface="华文细黑" panose="02010600040101010101" pitchFamily="2" charset="-122"/>
                <a:ea typeface="华文细黑" panose="02010600040101010101" pitchFamily="2" charset="-122"/>
              </a:rPr>
              <a:t>·</a:t>
            </a:r>
            <a:r>
              <a:rPr lang="zh-CN" altLang="en-US" sz="2400" b="1">
                <a:latin typeface="华文细黑" panose="02010600040101010101" pitchFamily="2" charset="-122"/>
                <a:ea typeface="华文细黑" panose="02010600040101010101" pitchFamily="2" charset="-122"/>
              </a:rPr>
              <a:t>哈萨比斯、大卫</a:t>
            </a:r>
            <a:r>
              <a:rPr lang="en-US" altLang="zh-CN" sz="2400" b="1">
                <a:latin typeface="华文细黑" panose="02010600040101010101" pitchFamily="2" charset="-122"/>
                <a:ea typeface="华文细黑" panose="02010600040101010101" pitchFamily="2" charset="-122"/>
              </a:rPr>
              <a:t>·</a:t>
            </a:r>
            <a:r>
              <a:rPr lang="zh-CN" altLang="en-US" sz="2400" b="1">
                <a:latin typeface="华文细黑" panose="02010600040101010101" pitchFamily="2" charset="-122"/>
                <a:ea typeface="华文细黑" panose="02010600040101010101" pitchFamily="2" charset="-122"/>
              </a:rPr>
              <a:t>席尔瓦、黄士杰等人的团队开发。其主要工作原理是“深度学习”。 </a:t>
            </a:r>
            <a:r>
              <a:rPr lang="en-US" altLang="zh-CN" sz="2400" b="1">
                <a:latin typeface="华文细黑" panose="02010600040101010101" pitchFamily="2" charset="-122"/>
                <a:ea typeface="华文细黑" panose="02010600040101010101" pitchFamily="2" charset="-122"/>
              </a:rPr>
              <a:t>2016</a:t>
            </a:r>
            <a:r>
              <a:rPr lang="zh-CN" altLang="en-US" sz="2400" b="1">
                <a:latin typeface="华文细黑" panose="02010600040101010101" pitchFamily="2" charset="-122"/>
                <a:ea typeface="华文细黑" panose="02010600040101010101" pitchFamily="2" charset="-122"/>
              </a:rPr>
              <a:t>年</a:t>
            </a:r>
            <a:r>
              <a:rPr lang="en-US" altLang="zh-CN" sz="2400" b="1">
                <a:latin typeface="华文细黑" panose="02010600040101010101" pitchFamily="2" charset="-122"/>
                <a:ea typeface="华文细黑" panose="02010600040101010101" pitchFamily="2" charset="-122"/>
              </a:rPr>
              <a:t>3</a:t>
            </a:r>
            <a:r>
              <a:rPr lang="zh-CN" altLang="en-US" sz="2400" b="1">
                <a:latin typeface="华文细黑" panose="02010600040101010101" pitchFamily="2" charset="-122"/>
                <a:ea typeface="华文细黑" panose="02010600040101010101" pitchFamily="2" charset="-122"/>
              </a:rPr>
              <a:t>月</a:t>
            </a:r>
            <a:r>
              <a:rPr lang="en-US" altLang="zh-CN" sz="2400" b="1">
                <a:latin typeface="华文细黑" panose="02010600040101010101" pitchFamily="2" charset="-122"/>
                <a:ea typeface="华文细黑" panose="02010600040101010101" pitchFamily="2" charset="-122"/>
              </a:rPr>
              <a:t>9-15</a:t>
            </a:r>
            <a:r>
              <a:rPr lang="zh-CN" altLang="en-US" sz="2400" b="1">
                <a:latin typeface="华文细黑" panose="02010600040101010101" pitchFamily="2" charset="-122"/>
                <a:ea typeface="华文细黑" panose="02010600040101010101" pitchFamily="2" charset="-122"/>
              </a:rPr>
              <a:t>日，谷歌人工智能“阿尔法围棋”与韩国棋手李世石比赛，结果</a:t>
            </a:r>
            <a:r>
              <a:rPr lang="en-US" altLang="zh-CN" sz="2400" b="1">
                <a:latin typeface="华文细黑" panose="02010600040101010101" pitchFamily="2" charset="-122"/>
                <a:ea typeface="华文细黑" panose="02010600040101010101" pitchFamily="2" charset="-122"/>
              </a:rPr>
              <a:t>4:1</a:t>
            </a:r>
            <a:r>
              <a:rPr lang="zh-CN" altLang="en-US" sz="2400" b="1">
                <a:latin typeface="华文细黑" panose="02010600040101010101" pitchFamily="2" charset="-122"/>
                <a:ea typeface="华文细黑" panose="02010600040101010101" pitchFamily="2" charset="-122"/>
              </a:rPr>
              <a:t>获胜</a:t>
            </a:r>
          </a:p>
        </p:txBody>
      </p:sp>
      <p:pic>
        <p:nvPicPr>
          <p:cNvPr id="150535" name="Picture 9" descr="http://www.fjii.com/uploads/160309/8-160309142121353.jpg">
            <a:extLst>
              <a:ext uri="{FF2B5EF4-FFF2-40B4-BE49-F238E27FC236}">
                <a16:creationId xmlns:a16="http://schemas.microsoft.com/office/drawing/2014/main" id="{4D5CA267-98F5-4011-874D-6F006D5E2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967163"/>
            <a:ext cx="3929062"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6" name="Picture 9" descr="第四番 AlphaGo执黑">
            <a:extLst>
              <a:ext uri="{FF2B5EF4-FFF2-40B4-BE49-F238E27FC236}">
                <a16:creationId xmlns:a16="http://schemas.microsoft.com/office/drawing/2014/main" id="{BF3AB840-5A2A-407F-ABFC-CF55892A4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967163"/>
            <a:ext cx="2190750"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日期占位符 4">
            <a:extLst>
              <a:ext uri="{FF2B5EF4-FFF2-40B4-BE49-F238E27FC236}">
                <a16:creationId xmlns:a16="http://schemas.microsoft.com/office/drawing/2014/main" id="{385A75E7-22A3-441C-9C41-15F2DFD6541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F8E5F54-D112-4037-80A5-49AB904B9A8D}"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52579" name="页脚占位符 6">
            <a:extLst>
              <a:ext uri="{FF2B5EF4-FFF2-40B4-BE49-F238E27FC236}">
                <a16:creationId xmlns:a16="http://schemas.microsoft.com/office/drawing/2014/main" id="{1AC5F327-F99D-4EFA-A387-6AAF0197616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52580" name="灯片编号占位符 5">
            <a:extLst>
              <a:ext uri="{FF2B5EF4-FFF2-40B4-BE49-F238E27FC236}">
                <a16:creationId xmlns:a16="http://schemas.microsoft.com/office/drawing/2014/main" id="{FF8CC13C-B91E-4045-B6C2-4DB2E7C2ED9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B42A7090-32FE-48E2-810A-7A414D0CFD83}" type="slidenum">
              <a:rPr lang="zh-CN" altLang="en-US" sz="1400">
                <a:latin typeface="Arial" panose="020B0604020202020204" pitchFamily="34" charset="0"/>
              </a:rPr>
              <a:pPr>
                <a:lnSpc>
                  <a:spcPct val="100000"/>
                </a:lnSpc>
                <a:spcBef>
                  <a:spcPct val="0"/>
                </a:spcBef>
                <a:buClrTx/>
                <a:buFontTx/>
                <a:buNone/>
              </a:pPr>
              <a:t>78</a:t>
            </a:fld>
            <a:endParaRPr lang="en-US" altLang="zh-CN" sz="1400">
              <a:latin typeface="Arial" panose="020B0604020202020204" pitchFamily="34" charset="0"/>
            </a:endParaRPr>
          </a:p>
        </p:txBody>
      </p:sp>
      <p:sp>
        <p:nvSpPr>
          <p:cNvPr id="8" name="Rectangle 2">
            <a:extLst>
              <a:ext uri="{FF2B5EF4-FFF2-40B4-BE49-F238E27FC236}">
                <a16:creationId xmlns:a16="http://schemas.microsoft.com/office/drawing/2014/main" id="{A1F6622B-5A37-4670-AD41-1C3D0376E43B}"/>
              </a:ext>
            </a:extLst>
          </p:cNvPr>
          <p:cNvSpPr txBox="1">
            <a:spLocks noChangeArrowheads="1"/>
          </p:cNvSpPr>
          <p:nvPr/>
        </p:nvSpPr>
        <p:spPr>
          <a:xfrm>
            <a:off x="357188" y="500063"/>
            <a:ext cx="9144000" cy="609600"/>
          </a:xfrm>
          <a:prstGeom prst="rect">
            <a:avLst/>
          </a:prstGeom>
        </p:spPr>
        <p:txBody>
          <a:bodyPr/>
          <a:lstStyle/>
          <a:p>
            <a:pPr algn="ctr">
              <a:defRPr/>
            </a:pPr>
            <a:r>
              <a:rPr lang="zh-CN" altLang="en-US" sz="4400" b="1" dirty="0">
                <a:solidFill>
                  <a:srgbClr val="1309E1"/>
                </a:solidFill>
                <a:latin typeface="黑体" panose="02010609060101010101" pitchFamily="49" charset="-122"/>
                <a:ea typeface="黑体" panose="02010609060101010101" pitchFamily="49" charset="-122"/>
              </a:rPr>
              <a:t>阿尔法围棋（</a:t>
            </a:r>
            <a:r>
              <a:rPr lang="en-US" altLang="zh-CN" sz="4400" b="1" dirty="0" err="1">
                <a:solidFill>
                  <a:srgbClr val="1309E1"/>
                </a:solidFill>
                <a:latin typeface="黑体" panose="02010609060101010101" pitchFamily="49" charset="-122"/>
                <a:ea typeface="黑体" panose="02010609060101010101" pitchFamily="49" charset="-122"/>
              </a:rPr>
              <a:t>AlphaGo</a:t>
            </a:r>
            <a:r>
              <a:rPr lang="zh-CN" altLang="en-US" sz="4400" b="1" dirty="0">
                <a:solidFill>
                  <a:srgbClr val="1309E1"/>
                </a:solidFill>
                <a:latin typeface="黑体" panose="02010609060101010101" pitchFamily="49" charset="-122"/>
                <a:ea typeface="黑体" panose="02010609060101010101" pitchFamily="49" charset="-122"/>
              </a:rPr>
              <a:t>）</a:t>
            </a:r>
            <a:endParaRPr lang="en-US" altLang="zh-CN" sz="4400" b="1" kern="0" dirty="0">
              <a:solidFill>
                <a:srgbClr val="1309E1"/>
              </a:solidFill>
              <a:latin typeface="黑体" panose="02010609060101010101" pitchFamily="49" charset="-122"/>
              <a:ea typeface="黑体" panose="02010609060101010101" pitchFamily="49" charset="-122"/>
            </a:endParaRPr>
          </a:p>
        </p:txBody>
      </p:sp>
      <p:sp>
        <p:nvSpPr>
          <p:cNvPr id="10" name="内容占位符 2">
            <a:extLst>
              <a:ext uri="{FF2B5EF4-FFF2-40B4-BE49-F238E27FC236}">
                <a16:creationId xmlns:a16="http://schemas.microsoft.com/office/drawing/2014/main" id="{F5522D31-C280-42AD-8ED3-D6565D2D00A8}"/>
              </a:ext>
            </a:extLst>
          </p:cNvPr>
          <p:cNvSpPr txBox="1">
            <a:spLocks/>
          </p:cNvSpPr>
          <p:nvPr/>
        </p:nvSpPr>
        <p:spPr>
          <a:xfrm>
            <a:off x="471488" y="1700213"/>
            <a:ext cx="8277225" cy="1657350"/>
          </a:xfrm>
          <a:prstGeom prst="rect">
            <a:avLst/>
          </a:prstGeom>
        </p:spPr>
        <p:txBody>
          <a:bodyPr/>
          <a:lstStyle>
            <a:lvl1pPr marL="342900" indent="-342900" algn="l" rtl="0" eaLnBrk="0" fontAlgn="base" hangingPunct="0">
              <a:spcBef>
                <a:spcPct val="20000"/>
              </a:spcBef>
              <a:spcAft>
                <a:spcPct val="0"/>
              </a:spcAft>
              <a:buClr>
                <a:srgbClr val="FF0000"/>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lnSpc>
                <a:spcPts val="3600"/>
              </a:lnSpc>
              <a:spcBef>
                <a:spcPts val="0"/>
              </a:spcBef>
              <a:defRPr/>
            </a:pPr>
            <a:r>
              <a:rPr lang="en-US" altLang="zh-CN" sz="2400" dirty="0">
                <a:latin typeface="华文细黑" panose="02010600040101010101" pitchFamily="2" charset="-122"/>
                <a:ea typeface="华文细黑" panose="02010600040101010101" pitchFamily="2" charset="-122"/>
              </a:rPr>
              <a:t>2017</a:t>
            </a:r>
            <a:r>
              <a:rPr lang="zh-CN" altLang="en-US" sz="2400" dirty="0">
                <a:latin typeface="华文细黑" panose="02010600040101010101" pitchFamily="2" charset="-122"/>
                <a:ea typeface="华文细黑" panose="02010600040101010101" pitchFamily="2" charset="-122"/>
              </a:rPr>
              <a:t>年</a:t>
            </a:r>
            <a:r>
              <a:rPr lang="en-US" altLang="zh-CN" sz="2400" dirty="0">
                <a:latin typeface="华文细黑" panose="02010600040101010101" pitchFamily="2" charset="-122"/>
                <a:ea typeface="华文细黑" panose="02010600040101010101" pitchFamily="2" charset="-122"/>
              </a:rPr>
              <a:t>5</a:t>
            </a:r>
            <a:r>
              <a:rPr lang="zh-CN" altLang="en-US" sz="2400" dirty="0">
                <a:latin typeface="华文细黑" panose="02010600040101010101" pitchFamily="2" charset="-122"/>
                <a:ea typeface="华文细黑" panose="02010600040101010101" pitchFamily="2" charset="-122"/>
              </a:rPr>
              <a:t>月</a:t>
            </a:r>
            <a:r>
              <a:rPr lang="en-US" altLang="zh-CN" sz="2400" dirty="0">
                <a:latin typeface="华文细黑" panose="02010600040101010101" pitchFamily="2" charset="-122"/>
                <a:ea typeface="华文细黑" panose="02010600040101010101" pitchFamily="2" charset="-122"/>
              </a:rPr>
              <a:t>23-27</a:t>
            </a:r>
            <a:r>
              <a:rPr lang="zh-CN" altLang="en-US" sz="2400" dirty="0">
                <a:latin typeface="华文细黑" panose="02010600040101010101" pitchFamily="2" charset="-122"/>
                <a:ea typeface="华文细黑" panose="02010600040101010101" pitchFamily="2" charset="-122"/>
              </a:rPr>
              <a:t>日，中国棋手柯洁九段和计算机围棋程序阿尔法围棋人机大战在浙江省桐乡市乌镇举行，阿尔法围棋以３：０完胜。</a:t>
            </a:r>
            <a:endParaRPr lang="zh-CN" altLang="en-US" sz="2400" kern="0" dirty="0">
              <a:latin typeface="华文细黑" panose="02010600040101010101" pitchFamily="2" charset="-122"/>
              <a:ea typeface="华文细黑" panose="02010600040101010101" pitchFamily="2" charset="-122"/>
            </a:endParaRPr>
          </a:p>
        </p:txBody>
      </p:sp>
      <p:pic>
        <p:nvPicPr>
          <p:cNvPr id="152583" name="Picture 2" descr="（体育）（14）围棋——“人机大战”第三局：柯洁不敌“阿尔法围棋”">
            <a:extLst>
              <a:ext uri="{FF2B5EF4-FFF2-40B4-BE49-F238E27FC236}">
                <a16:creationId xmlns:a16="http://schemas.microsoft.com/office/drawing/2014/main" id="{9FEA67A0-B91D-4C76-AFED-E420D0CC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659188"/>
            <a:ext cx="38195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4" name="Picture 4" descr="柯洁">
            <a:extLst>
              <a:ext uri="{FF2B5EF4-FFF2-40B4-BE49-F238E27FC236}">
                <a16:creationId xmlns:a16="http://schemas.microsoft.com/office/drawing/2014/main" id="{FF7F3D1B-EEBA-4113-8092-036EBA342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681413"/>
            <a:ext cx="36195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7CE320B8-C096-401F-B230-026EB9DF422E}"/>
              </a:ext>
            </a:extLst>
          </p:cNvPr>
          <p:cNvSpPr>
            <a:spLocks noGrp="1"/>
          </p:cNvSpPr>
          <p:nvPr>
            <p:ph type="title"/>
          </p:nvPr>
        </p:nvSpPr>
        <p:spPr>
          <a:xfrm>
            <a:off x="628650" y="515938"/>
            <a:ext cx="7886700" cy="620712"/>
          </a:xfrm>
        </p:spPr>
        <p:txBody>
          <a:bodyPr>
            <a:normAutofit fontScale="90000"/>
          </a:bodyPr>
          <a:lstStyle/>
          <a:p>
            <a:pPr fontAlgn="auto">
              <a:spcAft>
                <a:spcPts val="0"/>
              </a:spcAft>
              <a:defRPr/>
            </a:pPr>
            <a:r>
              <a:rPr lang="zh-CN" altLang="en-US">
                <a:solidFill>
                  <a:srgbClr val="0000E7"/>
                </a:solidFill>
                <a:latin typeface="黑体" panose="02010609060101010101" pitchFamily="49" charset="-122"/>
                <a:ea typeface="黑体" panose="02010609060101010101" pitchFamily="49" charset="-122"/>
              </a:rPr>
              <a:t>围棋搜索空间</a:t>
            </a:r>
            <a:br>
              <a:rPr lang="zh-CN" altLang="en-US"/>
            </a:br>
            <a:endParaRPr lang="zh-CN" altLang="en-US"/>
          </a:p>
        </p:txBody>
      </p:sp>
      <p:sp>
        <p:nvSpPr>
          <p:cNvPr id="138243" name="Content Placeholder 2">
            <a:extLst>
              <a:ext uri="{FF2B5EF4-FFF2-40B4-BE49-F238E27FC236}">
                <a16:creationId xmlns:a16="http://schemas.microsoft.com/office/drawing/2014/main" id="{6362BB97-7999-4005-B13B-E22F98D3C82B}"/>
              </a:ext>
            </a:extLst>
          </p:cNvPr>
          <p:cNvSpPr>
            <a:spLocks noGrp="1"/>
          </p:cNvSpPr>
          <p:nvPr>
            <p:ph idx="1"/>
          </p:nvPr>
        </p:nvSpPr>
        <p:spPr>
          <a:xfrm>
            <a:off x="628650" y="1371600"/>
            <a:ext cx="7886700" cy="4606925"/>
          </a:xfrm>
        </p:spPr>
        <p:txBody>
          <a:bodyPr>
            <a:normAutofit fontScale="85000" lnSpcReduction="20000"/>
          </a:bodyPr>
          <a:lstStyle/>
          <a:p>
            <a:pPr fontAlgn="auto">
              <a:spcAft>
                <a:spcPts val="0"/>
              </a:spcAft>
              <a:defRPr/>
            </a:pPr>
            <a:r>
              <a:rPr lang="en-US" altLang="zh-CN"/>
              <a:t>Tic-Tac-Toe (3x3)</a:t>
            </a:r>
          </a:p>
          <a:p>
            <a:pPr lvl="1" fontAlgn="auto">
              <a:spcAft>
                <a:spcPts val="0"/>
              </a:spcAft>
              <a:defRPr/>
            </a:pPr>
            <a:r>
              <a:rPr lang="zh-CN" altLang="en-US"/>
              <a:t>只考虑状态：黑子、白子、无子</a:t>
            </a:r>
            <a:endParaRPr lang="en-US" altLang="zh-CN"/>
          </a:p>
          <a:p>
            <a:pPr lvl="2" fontAlgn="auto">
              <a:spcAft>
                <a:spcPts val="0"/>
              </a:spcAft>
              <a:defRPr/>
            </a:pPr>
            <a:r>
              <a:rPr lang="en-US" altLang="zh-CN"/>
              <a:t>3</a:t>
            </a:r>
            <a:r>
              <a:rPr lang="en-US" altLang="zh-CN" baseline="30000"/>
              <a:t>9</a:t>
            </a:r>
            <a:r>
              <a:rPr lang="zh-CN" altLang="en-US"/>
              <a:t>（</a:t>
            </a:r>
            <a:r>
              <a:rPr lang="en-US" altLang="zh-CN"/>
              <a:t>3</a:t>
            </a:r>
            <a:r>
              <a:rPr lang="zh-CN" altLang="en-US"/>
              <a:t>的</a:t>
            </a:r>
            <a:r>
              <a:rPr lang="en-US" altLang="zh-CN"/>
              <a:t>9</a:t>
            </a:r>
            <a:r>
              <a:rPr lang="zh-CN" altLang="en-US"/>
              <a:t>次方，即</a:t>
            </a:r>
            <a:r>
              <a:rPr lang="en-US" altLang="zh-CN"/>
              <a:t>9</a:t>
            </a:r>
            <a:r>
              <a:rPr lang="zh-CN" altLang="en-US"/>
              <a:t>个</a:t>
            </a:r>
            <a:r>
              <a:rPr lang="en-US" altLang="zh-CN"/>
              <a:t>3</a:t>
            </a:r>
            <a:r>
              <a:rPr lang="zh-CN" altLang="en-US"/>
              <a:t>相乘）＝</a:t>
            </a:r>
            <a:r>
              <a:rPr lang="en-US" altLang="zh-CN"/>
              <a:t>19,683</a:t>
            </a:r>
          </a:p>
          <a:p>
            <a:pPr lvl="1" fontAlgn="auto">
              <a:spcAft>
                <a:spcPts val="0"/>
              </a:spcAft>
              <a:defRPr/>
            </a:pPr>
            <a:r>
              <a:rPr lang="zh-CN" altLang="en-US"/>
              <a:t>考虑落子的顺序</a:t>
            </a:r>
            <a:endParaRPr lang="en-US" altLang="zh-CN"/>
          </a:p>
          <a:p>
            <a:pPr lvl="2" fontAlgn="auto">
              <a:spcAft>
                <a:spcPts val="0"/>
              </a:spcAft>
              <a:defRPr/>
            </a:pPr>
            <a:r>
              <a:rPr lang="en-US" altLang="zh-CN"/>
              <a:t>9! = 362,880</a:t>
            </a:r>
          </a:p>
          <a:p>
            <a:pPr lvl="2" fontAlgn="auto">
              <a:spcAft>
                <a:spcPts val="0"/>
              </a:spcAft>
              <a:defRPr/>
            </a:pPr>
            <a:endParaRPr lang="en-US" altLang="zh-CN"/>
          </a:p>
          <a:p>
            <a:pPr lvl="2" fontAlgn="auto">
              <a:spcAft>
                <a:spcPts val="0"/>
              </a:spcAft>
              <a:defRPr/>
            </a:pPr>
            <a:endParaRPr lang="en-US" altLang="zh-CN"/>
          </a:p>
          <a:p>
            <a:pPr fontAlgn="auto">
              <a:spcAft>
                <a:spcPts val="0"/>
              </a:spcAft>
              <a:defRPr/>
            </a:pPr>
            <a:r>
              <a:rPr lang="zh-CN" altLang="en-US"/>
              <a:t>围棋</a:t>
            </a:r>
            <a:endParaRPr lang="en-US" altLang="zh-CN"/>
          </a:p>
          <a:p>
            <a:pPr lvl="1" fontAlgn="auto">
              <a:spcAft>
                <a:spcPts val="0"/>
              </a:spcAft>
              <a:defRPr/>
            </a:pPr>
            <a:r>
              <a:rPr lang="zh-CN" altLang="en-US"/>
              <a:t>只考虑状态：</a:t>
            </a:r>
            <a:r>
              <a:rPr lang="en-US" altLang="zh-CN"/>
              <a:t>3</a:t>
            </a:r>
            <a:r>
              <a:rPr lang="en-US" altLang="zh-CN" baseline="30000"/>
              <a:t>361</a:t>
            </a:r>
            <a:r>
              <a:rPr lang="en-US" altLang="zh-CN"/>
              <a:t> (</a:t>
            </a:r>
            <a:r>
              <a:rPr lang="zh-CN" altLang="en-US"/>
              <a:t>约是</a:t>
            </a:r>
            <a:r>
              <a:rPr lang="en-US" altLang="zh-CN"/>
              <a:t>10</a:t>
            </a:r>
            <a:r>
              <a:rPr lang="en-US" altLang="zh-CN" baseline="30000"/>
              <a:t>170</a:t>
            </a:r>
            <a:r>
              <a:rPr lang="en-US" altLang="zh-CN"/>
              <a:t>)</a:t>
            </a:r>
            <a:r>
              <a:rPr lang="zh-CN" altLang="en-US"/>
              <a:t>种 （</a:t>
            </a:r>
            <a:r>
              <a:rPr lang="en-US" altLang="zh-CN"/>
              <a:t>19x19=361</a:t>
            </a:r>
            <a:r>
              <a:rPr lang="zh-CN" altLang="en-US"/>
              <a:t>）</a:t>
            </a:r>
            <a:endParaRPr lang="en-US" altLang="zh-CN"/>
          </a:p>
          <a:p>
            <a:pPr lvl="1" fontAlgn="auto">
              <a:spcAft>
                <a:spcPts val="0"/>
              </a:spcAft>
              <a:defRPr/>
            </a:pPr>
            <a:r>
              <a:rPr lang="zh-CN" altLang="en-US"/>
              <a:t>考虑行棋的顺序： </a:t>
            </a:r>
            <a:r>
              <a:rPr lang="en-US" altLang="zh-CN"/>
              <a:t>361! (</a:t>
            </a:r>
            <a:r>
              <a:rPr lang="zh-CN" altLang="en-US"/>
              <a:t>约是</a:t>
            </a:r>
            <a:r>
              <a:rPr lang="en-US" altLang="zh-CN"/>
              <a:t>10</a:t>
            </a:r>
            <a:r>
              <a:rPr lang="en-US" altLang="zh-CN" baseline="30000"/>
              <a:t>768</a:t>
            </a:r>
            <a:r>
              <a:rPr lang="en-US" altLang="zh-CN"/>
              <a:t>)</a:t>
            </a:r>
          </a:p>
          <a:p>
            <a:pPr lvl="1" fontAlgn="auto">
              <a:spcAft>
                <a:spcPts val="0"/>
              </a:spcAft>
              <a:defRPr/>
            </a:pPr>
            <a:r>
              <a:rPr lang="zh-CN" altLang="en-US"/>
              <a:t>仅仅推算</a:t>
            </a:r>
            <a:r>
              <a:rPr lang="en-US" altLang="zh-CN"/>
              <a:t>50</a:t>
            </a:r>
            <a:r>
              <a:rPr lang="zh-CN" altLang="en-US"/>
              <a:t>步： </a:t>
            </a:r>
            <a:r>
              <a:rPr lang="en-US" altLang="zh-CN"/>
              <a:t>&gt;10</a:t>
            </a:r>
            <a:r>
              <a:rPr lang="en-US" altLang="zh-CN" baseline="30000"/>
              <a:t>120</a:t>
            </a:r>
            <a:r>
              <a:rPr lang="zh-CN" altLang="en-US"/>
              <a:t>种</a:t>
            </a:r>
            <a:endParaRPr lang="en-US" altLang="zh-CN"/>
          </a:p>
          <a:p>
            <a:pPr lvl="1" fontAlgn="auto">
              <a:spcAft>
                <a:spcPts val="0"/>
              </a:spcAft>
              <a:defRPr/>
            </a:pPr>
            <a:r>
              <a:rPr lang="zh-CN" altLang="en-US"/>
              <a:t>只推</a:t>
            </a:r>
            <a:r>
              <a:rPr lang="en-US" altLang="zh-CN"/>
              <a:t>5</a:t>
            </a:r>
            <a:r>
              <a:rPr lang="zh-CN" altLang="en-US"/>
              <a:t>步</a:t>
            </a:r>
            <a:r>
              <a:rPr lang="en-US" altLang="zh-CN"/>
              <a:t>: &gt; 2x10</a:t>
            </a:r>
            <a:r>
              <a:rPr lang="en-US" altLang="zh-CN" baseline="30000"/>
              <a:t>12</a:t>
            </a:r>
            <a:r>
              <a:rPr lang="zh-CN" altLang="en-US"/>
              <a:t>种</a:t>
            </a:r>
            <a:endParaRPr lang="en-US" altLang="zh-CN"/>
          </a:p>
          <a:p>
            <a:pPr lvl="1" fontAlgn="auto">
              <a:spcAft>
                <a:spcPts val="0"/>
              </a:spcAft>
              <a:defRPr/>
            </a:pPr>
            <a:endParaRPr lang="en-US" altLang="zh-CN"/>
          </a:p>
        </p:txBody>
      </p:sp>
      <p:sp>
        <p:nvSpPr>
          <p:cNvPr id="154628" name="灯片编号占位符 2">
            <a:extLst>
              <a:ext uri="{FF2B5EF4-FFF2-40B4-BE49-F238E27FC236}">
                <a16:creationId xmlns:a16="http://schemas.microsoft.com/office/drawing/2014/main" id="{43764328-9944-4D05-B15A-B205624C396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9384305F-767F-4781-B9B3-4B0ED1BC906C}" type="slidenum">
              <a:rPr lang="en-US" altLang="zh-CN" sz="1400" smtClean="0">
                <a:latin typeface="Arial" panose="020B0604020202020204" pitchFamily="34" charset="0"/>
              </a:rPr>
              <a:pPr>
                <a:lnSpc>
                  <a:spcPct val="100000"/>
                </a:lnSpc>
                <a:spcBef>
                  <a:spcPct val="0"/>
                </a:spcBef>
                <a:buClrTx/>
                <a:buFontTx/>
                <a:buNone/>
              </a:pPr>
              <a:t>79</a:t>
            </a:fld>
            <a:endParaRPr lang="en-US" altLang="zh-CN" sz="1400">
              <a:latin typeface="Arial" panose="020B0604020202020204" pitchFamily="34" charset="0"/>
            </a:endParaRPr>
          </a:p>
        </p:txBody>
      </p:sp>
      <p:pic>
        <p:nvPicPr>
          <p:cNvPr id="154629" name="Picture 2" descr="unnamed">
            <a:extLst>
              <a:ext uri="{FF2B5EF4-FFF2-40B4-BE49-F238E27FC236}">
                <a16:creationId xmlns:a16="http://schemas.microsoft.com/office/drawing/2014/main" id="{D36EEA2A-46DF-4D52-961D-C8D83FEB1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350" y="1371600"/>
            <a:ext cx="18192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id="{E7BFB854-F4C1-44D8-A011-B8D4B073C0E4}"/>
              </a:ext>
            </a:extLst>
          </p:cNvPr>
          <p:cNvSpPr>
            <a:spLocks noGrp="1" noChangeArrowheads="1"/>
          </p:cNvSpPr>
          <p:nvPr>
            <p:ph type="title"/>
          </p:nvPr>
        </p:nvSpPr>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endParaRPr lang="zh-CN" altLang="en-US" b="1">
              <a:latin typeface="黑体" panose="02010609060101010101" pitchFamily="49" charset="-122"/>
              <a:ea typeface="黑体" panose="02010609060101010101" pitchFamily="49" charset="-122"/>
            </a:endParaRPr>
          </a:p>
        </p:txBody>
      </p:sp>
      <p:sp>
        <p:nvSpPr>
          <p:cNvPr id="21509" name="Rectangle 3">
            <a:extLst>
              <a:ext uri="{FF2B5EF4-FFF2-40B4-BE49-F238E27FC236}">
                <a16:creationId xmlns:a16="http://schemas.microsoft.com/office/drawing/2014/main" id="{BE79E9B0-829D-48A6-AC84-71A579BB76EA}"/>
              </a:ext>
            </a:extLst>
          </p:cNvPr>
          <p:cNvSpPr>
            <a:spLocks noGrp="1" noChangeArrowheads="1"/>
          </p:cNvSpPr>
          <p:nvPr>
            <p:ph idx="1"/>
          </p:nvPr>
        </p:nvSpPr>
        <p:spPr>
          <a:xfrm>
            <a:off x="468313" y="1412875"/>
            <a:ext cx="8229600" cy="3341688"/>
          </a:xfrm>
        </p:spPr>
        <p:txBody>
          <a:bodyPr>
            <a:normAutofit fontScale="25000" lnSpcReduction="20000"/>
          </a:bodyPr>
          <a:lstStyle/>
          <a:p>
            <a:pPr fontAlgn="auto">
              <a:lnSpc>
                <a:spcPts val="4000"/>
              </a:lnSpc>
              <a:spcAft>
                <a:spcPts val="0"/>
              </a:spcAft>
              <a:defRPr/>
            </a:pPr>
            <a:r>
              <a:rPr lang="zh-CN" altLang="en-US">
                <a:latin typeface="幼圆" panose="02010509060101010101" pitchFamily="49" charset="-122"/>
                <a:ea typeface="幼圆" panose="02010509060101010101" pitchFamily="49" charset="-122"/>
              </a:rPr>
              <a:t>第二高潮期（</a:t>
            </a:r>
            <a:r>
              <a:rPr lang="en-US" altLang="zh-CN">
                <a:latin typeface="幼圆" panose="02010509060101010101" pitchFamily="49" charset="-122"/>
                <a:ea typeface="幼圆" panose="02010509060101010101" pitchFamily="49" charset="-122"/>
              </a:rPr>
              <a:t>1983~1990</a:t>
            </a:r>
            <a:r>
              <a:rPr lang="zh-CN" altLang="en-US">
                <a:latin typeface="幼圆" panose="02010509060101010101" pitchFamily="49" charset="-122"/>
                <a:ea typeface="幼圆" panose="02010509060101010101" pitchFamily="49" charset="-122"/>
              </a:rPr>
              <a:t>） </a:t>
            </a:r>
          </a:p>
          <a:p>
            <a:pPr fontAlgn="auto">
              <a:lnSpc>
                <a:spcPts val="4000"/>
              </a:lnSpc>
              <a:spcAft>
                <a:spcPts val="0"/>
              </a:spcAft>
              <a:buFont typeface="Wingdings" panose="05000000000000000000" pitchFamily="2" charset="2"/>
              <a:buNone/>
              <a:defRPr/>
            </a:pPr>
            <a:r>
              <a:rPr lang="zh-CN" altLang="en-US">
                <a:latin typeface="幼圆" panose="02010509060101010101" pitchFamily="49" charset="-122"/>
                <a:ea typeface="幼圆" panose="02010509060101010101" pitchFamily="49" charset="-122"/>
              </a:rPr>
              <a:t>   </a:t>
            </a:r>
            <a:r>
              <a:rPr lang="zh-CN" altLang="en-US">
                <a:latin typeface="幼圆" panose="02010509060101010101" pitchFamily="49" charset="-122"/>
                <a:ea typeface="幼圆" panose="02010509060101010101" pitchFamily="49" charset="-122"/>
                <a:sym typeface="Wingdings 2" panose="05020102010507070707" pitchFamily="18" charset="2"/>
              </a:rPr>
              <a:t></a:t>
            </a:r>
            <a:r>
              <a:rPr lang="zh-CN" altLang="en-US">
                <a:latin typeface="幼圆" panose="02010509060101010101" pitchFamily="49" charset="-122"/>
                <a:ea typeface="幼圆" panose="02010509060101010101" pitchFamily="49" charset="-122"/>
              </a:rPr>
              <a:t> </a:t>
            </a:r>
            <a:r>
              <a:rPr lang="en-US" altLang="zh-CN">
                <a:latin typeface="幼圆" panose="02010509060101010101" pitchFamily="49" charset="-122"/>
                <a:ea typeface="幼圆" panose="02010509060101010101" pitchFamily="49" charset="-122"/>
              </a:rPr>
              <a:t>1982</a:t>
            </a:r>
            <a:r>
              <a:rPr lang="zh-CN" altLang="en-US">
                <a:latin typeface="幼圆" panose="02010509060101010101" pitchFamily="49" charset="-122"/>
                <a:ea typeface="幼圆" panose="02010509060101010101" pitchFamily="49" charset="-122"/>
              </a:rPr>
              <a:t>年，</a:t>
            </a:r>
            <a:r>
              <a:rPr lang="en-US" altLang="zh-CN">
                <a:latin typeface="幼圆" panose="02010509060101010101" pitchFamily="49" charset="-122"/>
                <a:ea typeface="幼圆" panose="02010509060101010101" pitchFamily="49" charset="-122"/>
              </a:rPr>
              <a:t>J. Hopfield</a:t>
            </a:r>
            <a:r>
              <a:rPr lang="zh-CN" altLang="en-US">
                <a:latin typeface="幼圆" panose="02010509060101010101" pitchFamily="49" charset="-122"/>
                <a:ea typeface="幼圆" panose="02010509060101010101" pitchFamily="49" charset="-122"/>
              </a:rPr>
              <a:t>提出</a:t>
            </a:r>
            <a:r>
              <a:rPr lang="en-US" altLang="zh-CN">
                <a:latin typeface="幼圆" panose="02010509060101010101" pitchFamily="49" charset="-122"/>
                <a:ea typeface="幼圆" panose="02010509060101010101" pitchFamily="49" charset="-122"/>
              </a:rPr>
              <a:t>Hopfield</a:t>
            </a:r>
            <a:r>
              <a:rPr lang="zh-CN" altLang="en-US">
                <a:latin typeface="幼圆" panose="02010509060101010101" pitchFamily="49" charset="-122"/>
                <a:ea typeface="幼圆" panose="02010509060101010101" pitchFamily="49" charset="-122"/>
              </a:rPr>
              <a:t>网络</a:t>
            </a:r>
          </a:p>
          <a:p>
            <a:pPr lvl="1" fontAlgn="auto">
              <a:lnSpc>
                <a:spcPts val="4000"/>
              </a:lnSpc>
              <a:spcAft>
                <a:spcPts val="0"/>
              </a:spcAft>
              <a:defRPr/>
            </a:pPr>
            <a:r>
              <a:rPr lang="zh-CN" altLang="en-US">
                <a:latin typeface="幼圆" panose="02010509060101010101" pitchFamily="49" charset="-122"/>
                <a:ea typeface="幼圆" panose="02010509060101010101" pitchFamily="49" charset="-122"/>
              </a:rPr>
              <a:t>用</a:t>
            </a:r>
            <a:r>
              <a:rPr lang="en-US" altLang="zh-CN">
                <a:solidFill>
                  <a:srgbClr val="C00000"/>
                </a:solidFill>
                <a:latin typeface="幼圆" panose="02010509060101010101" pitchFamily="49" charset="-122"/>
                <a:ea typeface="幼圆" panose="02010509060101010101" pitchFamily="49" charset="-122"/>
              </a:rPr>
              <a:t>Lyapunov</a:t>
            </a:r>
            <a:r>
              <a:rPr lang="zh-CN" altLang="en-US">
                <a:solidFill>
                  <a:srgbClr val="C00000"/>
                </a:solidFill>
                <a:latin typeface="幼圆" panose="02010509060101010101" pitchFamily="49" charset="-122"/>
                <a:ea typeface="幼圆" panose="02010509060101010101" pitchFamily="49" charset="-122"/>
              </a:rPr>
              <a:t>函数</a:t>
            </a:r>
            <a:r>
              <a:rPr lang="zh-CN" altLang="en-US">
                <a:latin typeface="幼圆" panose="02010509060101010101" pitchFamily="49" charset="-122"/>
                <a:ea typeface="幼圆" panose="02010509060101010101" pitchFamily="49" charset="-122"/>
              </a:rPr>
              <a:t>作为网络性能判定的能量函数，建立</a:t>
            </a:r>
            <a:r>
              <a:rPr lang="en-US" altLang="zh-CN">
                <a:latin typeface="幼圆" panose="02010509060101010101" pitchFamily="49" charset="-122"/>
                <a:ea typeface="幼圆" panose="02010509060101010101" pitchFamily="49" charset="-122"/>
              </a:rPr>
              <a:t>ANN</a:t>
            </a:r>
            <a:r>
              <a:rPr lang="zh-CN" altLang="en-US">
                <a:latin typeface="幼圆" panose="02010509060101010101" pitchFamily="49" charset="-122"/>
                <a:ea typeface="幼圆" panose="02010509060101010101" pitchFamily="49" charset="-122"/>
              </a:rPr>
              <a:t>稳定性的判别依据</a:t>
            </a:r>
          </a:p>
          <a:p>
            <a:pPr lvl="1" fontAlgn="auto">
              <a:lnSpc>
                <a:spcPts val="4000"/>
              </a:lnSpc>
              <a:spcAft>
                <a:spcPts val="0"/>
              </a:spcAft>
              <a:defRPr/>
            </a:pPr>
            <a:r>
              <a:rPr lang="zh-CN" altLang="en-US">
                <a:latin typeface="幼圆" panose="02010509060101010101" pitchFamily="49" charset="-122"/>
                <a:ea typeface="幼圆" panose="02010509060101010101" pitchFamily="49" charset="-122"/>
              </a:rPr>
              <a:t>阐明了</a:t>
            </a:r>
            <a:r>
              <a:rPr lang="en-US" altLang="zh-CN">
                <a:latin typeface="幼圆" panose="02010509060101010101" pitchFamily="49" charset="-122"/>
                <a:ea typeface="幼圆" panose="02010509060101010101" pitchFamily="49" charset="-122"/>
              </a:rPr>
              <a:t>ANN</a:t>
            </a:r>
            <a:r>
              <a:rPr lang="zh-CN" altLang="en-US">
                <a:latin typeface="幼圆" panose="02010509060101010101" pitchFamily="49" charset="-122"/>
                <a:ea typeface="幼圆" panose="02010509060101010101" pitchFamily="49" charset="-122"/>
              </a:rPr>
              <a:t>与动力学的关系</a:t>
            </a:r>
          </a:p>
          <a:p>
            <a:pPr lvl="1" fontAlgn="auto">
              <a:lnSpc>
                <a:spcPts val="4000"/>
              </a:lnSpc>
              <a:spcAft>
                <a:spcPts val="0"/>
              </a:spcAft>
              <a:defRPr/>
            </a:pPr>
            <a:r>
              <a:rPr lang="zh-CN" altLang="en-US">
                <a:latin typeface="幼圆" panose="02010509060101010101" pitchFamily="49" charset="-122"/>
                <a:ea typeface="幼圆" panose="02010509060101010101" pitchFamily="49" charset="-122"/>
              </a:rPr>
              <a:t>用非线性动力学的方法来研究</a:t>
            </a:r>
            <a:r>
              <a:rPr lang="en-US" altLang="zh-CN">
                <a:latin typeface="幼圆" panose="02010509060101010101" pitchFamily="49" charset="-122"/>
                <a:ea typeface="幼圆" panose="02010509060101010101" pitchFamily="49" charset="-122"/>
              </a:rPr>
              <a:t>ANN</a:t>
            </a:r>
            <a:r>
              <a:rPr lang="zh-CN" altLang="en-US">
                <a:latin typeface="幼圆" panose="02010509060101010101" pitchFamily="49" charset="-122"/>
                <a:ea typeface="幼圆" panose="02010509060101010101" pitchFamily="49" charset="-122"/>
              </a:rPr>
              <a:t>的特性</a:t>
            </a:r>
          </a:p>
          <a:p>
            <a:pPr lvl="1" fontAlgn="auto">
              <a:lnSpc>
                <a:spcPts val="4000"/>
              </a:lnSpc>
              <a:spcAft>
                <a:spcPts val="0"/>
              </a:spcAft>
              <a:defRPr/>
            </a:pPr>
            <a:r>
              <a:rPr lang="zh-CN" altLang="en-US">
                <a:latin typeface="幼圆" panose="02010509060101010101" pitchFamily="49" charset="-122"/>
                <a:ea typeface="幼圆" panose="02010509060101010101" pitchFamily="49" charset="-122"/>
              </a:rPr>
              <a:t>指出信息被存放在网络中神经元的联接上 </a:t>
            </a:r>
          </a:p>
        </p:txBody>
      </p:sp>
      <p:sp>
        <p:nvSpPr>
          <p:cNvPr id="37892" name="日期占位符 3">
            <a:extLst>
              <a:ext uri="{FF2B5EF4-FFF2-40B4-BE49-F238E27FC236}">
                <a16:creationId xmlns:a16="http://schemas.microsoft.com/office/drawing/2014/main" id="{54CBBBC9-8046-457D-AA42-E7845021DC7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8F6DB945-D83A-425E-90C7-8CECBE267CF7}"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37893" name="页脚占位符 1">
            <a:extLst>
              <a:ext uri="{FF2B5EF4-FFF2-40B4-BE49-F238E27FC236}">
                <a16:creationId xmlns:a16="http://schemas.microsoft.com/office/drawing/2014/main" id="{FF9D0199-441C-4600-B41D-515AF0FB95D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37894" name="灯片编号占位符 5">
            <a:extLst>
              <a:ext uri="{FF2B5EF4-FFF2-40B4-BE49-F238E27FC236}">
                <a16:creationId xmlns:a16="http://schemas.microsoft.com/office/drawing/2014/main" id="{D79C8C33-4534-4C8B-84CD-D223F314620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F5BA805-271F-48B9-A9DA-352C631ABAF1}" type="slidenum">
              <a:rPr lang="en-US" altLang="zh-CN" sz="1400" smtClean="0">
                <a:latin typeface="Arial" panose="020B0604020202020204" pitchFamily="34" charset="0"/>
              </a:rPr>
              <a:pPr>
                <a:lnSpc>
                  <a:spcPct val="100000"/>
                </a:lnSpc>
                <a:spcBef>
                  <a:spcPct val="0"/>
                </a:spcBef>
                <a:buClrTx/>
                <a:buFontTx/>
                <a:buNone/>
              </a:pPr>
              <a:t>8</a:t>
            </a:fld>
            <a:endParaRPr lang="en-US" altLang="zh-CN" sz="1400">
              <a:latin typeface="Arial" panose="020B0604020202020204" pitchFamily="34" charset="0"/>
            </a:endParaRPr>
          </a:p>
        </p:txBody>
      </p:sp>
      <p:sp>
        <p:nvSpPr>
          <p:cNvPr id="37895" name="Rectangle 4">
            <a:extLst>
              <a:ext uri="{FF2B5EF4-FFF2-40B4-BE49-F238E27FC236}">
                <a16:creationId xmlns:a16="http://schemas.microsoft.com/office/drawing/2014/main" id="{CE291916-F90B-43D2-84B7-7765C65A988B}"/>
              </a:ext>
            </a:extLst>
          </p:cNvPr>
          <p:cNvSpPr>
            <a:spLocks noChangeArrowheads="1"/>
          </p:cNvSpPr>
          <p:nvPr/>
        </p:nvSpPr>
        <p:spPr bwMode="auto">
          <a:xfrm>
            <a:off x="2747963"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eaLnBrk="1" hangingPunct="1">
              <a:lnSpc>
                <a:spcPct val="100000"/>
              </a:lnSpc>
              <a:spcBef>
                <a:spcPct val="0"/>
              </a:spcBef>
              <a:buClrTx/>
              <a:buFontTx/>
              <a:buNone/>
            </a:pPr>
            <a:endParaRPr lang="zh-CN" altLang="en-US" sz="2800" b="1">
              <a:latin typeface="仿宋_GB2312" pitchFamily="49" charset="-122"/>
              <a:ea typeface="仿宋_GB2312" pitchFamily="49" charset="-122"/>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4" descr="http://emotion.inrialpes.fr/people/synnaeve/phdthesis/images/tikz3.png">
            <a:extLst>
              <a:ext uri="{FF2B5EF4-FFF2-40B4-BE49-F238E27FC236}">
                <a16:creationId xmlns:a16="http://schemas.microsoft.com/office/drawing/2014/main" id="{39809D15-7B1B-41FC-9847-ACED6894E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112963"/>
            <a:ext cx="7381875"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1">
            <a:extLst>
              <a:ext uri="{FF2B5EF4-FFF2-40B4-BE49-F238E27FC236}">
                <a16:creationId xmlns:a16="http://schemas.microsoft.com/office/drawing/2014/main" id="{DE203EE9-7699-4205-A97B-22F3F03D3CAB}"/>
              </a:ext>
            </a:extLst>
          </p:cNvPr>
          <p:cNvSpPr>
            <a:spLocks noGrp="1"/>
          </p:cNvSpPr>
          <p:nvPr>
            <p:ph type="title"/>
          </p:nvPr>
        </p:nvSpPr>
        <p:spPr>
          <a:xfrm>
            <a:off x="628650" y="260350"/>
            <a:ext cx="7886700" cy="622300"/>
          </a:xfrm>
        </p:spPr>
        <p:txBody>
          <a:bodyPr/>
          <a:lstStyle/>
          <a:p>
            <a:pPr fontAlgn="auto">
              <a:spcAft>
                <a:spcPts val="0"/>
              </a:spcAft>
              <a:defRPr/>
            </a:pPr>
            <a:r>
              <a:rPr lang="zh-CN" altLang="en-US">
                <a:solidFill>
                  <a:srgbClr val="0E0EF2"/>
                </a:solidFill>
                <a:latin typeface="黑体" panose="02010609060101010101" pitchFamily="49" charset="-122"/>
                <a:ea typeface="黑体" panose="02010609060101010101" pitchFamily="49" charset="-122"/>
              </a:rPr>
              <a:t>缩小搜索空间</a:t>
            </a:r>
            <a:endParaRPr lang="en-US" altLang="zh-CN">
              <a:solidFill>
                <a:srgbClr val="0E0EF2"/>
              </a:solidFill>
              <a:latin typeface="黑体" panose="02010609060101010101" pitchFamily="49" charset="-122"/>
              <a:ea typeface="黑体" panose="02010609060101010101" pitchFamily="49" charset="-122"/>
            </a:endParaRPr>
          </a:p>
        </p:txBody>
      </p:sp>
      <p:sp>
        <p:nvSpPr>
          <p:cNvPr id="139268" name="Content Placeholder 2">
            <a:extLst>
              <a:ext uri="{FF2B5EF4-FFF2-40B4-BE49-F238E27FC236}">
                <a16:creationId xmlns:a16="http://schemas.microsoft.com/office/drawing/2014/main" id="{B5DEB722-F1B9-4029-8644-57BFD4010D62}"/>
              </a:ext>
            </a:extLst>
          </p:cNvPr>
          <p:cNvSpPr>
            <a:spLocks noGrp="1"/>
          </p:cNvSpPr>
          <p:nvPr>
            <p:ph idx="1"/>
          </p:nvPr>
        </p:nvSpPr>
        <p:spPr>
          <a:xfrm>
            <a:off x="628650" y="1371600"/>
            <a:ext cx="7886700" cy="4606925"/>
          </a:xfrm>
        </p:spPr>
        <p:txBody>
          <a:bodyPr/>
          <a:lstStyle/>
          <a:p>
            <a:pPr fontAlgn="auto">
              <a:spcAft>
                <a:spcPts val="0"/>
              </a:spcAft>
              <a:defRPr/>
            </a:pPr>
            <a:r>
              <a:rPr lang="en-US" altLang="zh-CN"/>
              <a:t>Alpha-Beta</a:t>
            </a:r>
            <a:r>
              <a:rPr lang="zh-CN" altLang="en-US"/>
              <a:t>剪枝</a:t>
            </a:r>
            <a:endParaRPr lang="en-US" altLang="zh-CN"/>
          </a:p>
          <a:p>
            <a:pPr fontAlgn="auto">
              <a:spcAft>
                <a:spcPts val="0"/>
              </a:spcAft>
              <a:defRPr/>
            </a:pPr>
            <a:r>
              <a:rPr lang="en-US" altLang="zh-CN"/>
              <a:t>AlphaGo</a:t>
            </a:r>
            <a:r>
              <a:rPr lang="zh-CN" altLang="en-US"/>
              <a:t>的</a:t>
            </a:r>
            <a:r>
              <a:rPr lang="en-US" altLang="zh-CN"/>
              <a:t>Alpha</a:t>
            </a:r>
            <a:r>
              <a:rPr lang="zh-CN" altLang="en-US"/>
              <a:t>含义</a:t>
            </a:r>
          </a:p>
        </p:txBody>
      </p:sp>
      <p:sp>
        <p:nvSpPr>
          <p:cNvPr id="155653" name="灯片编号占位符 2">
            <a:extLst>
              <a:ext uri="{FF2B5EF4-FFF2-40B4-BE49-F238E27FC236}">
                <a16:creationId xmlns:a16="http://schemas.microsoft.com/office/drawing/2014/main" id="{A1F1C301-7B85-4435-B1EA-49F1941E175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8423F74-5FE0-4F42-B96B-2AE1A397B606}" type="slidenum">
              <a:rPr lang="en-US" altLang="zh-CN" sz="1400" smtClean="0">
                <a:latin typeface="Arial" panose="020B0604020202020204" pitchFamily="34" charset="0"/>
              </a:rPr>
              <a:pPr>
                <a:lnSpc>
                  <a:spcPct val="100000"/>
                </a:lnSpc>
                <a:spcBef>
                  <a:spcPct val="0"/>
                </a:spcBef>
                <a:buClrTx/>
                <a:buFontTx/>
                <a:buNone/>
              </a:pPr>
              <a:t>80</a:t>
            </a:fld>
            <a:endParaRPr lang="en-US" altLang="zh-CN" sz="1400">
              <a:latin typeface="Arial" panose="020B0604020202020204" pitchFamily="34"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日期占位符 4">
            <a:extLst>
              <a:ext uri="{FF2B5EF4-FFF2-40B4-BE49-F238E27FC236}">
                <a16:creationId xmlns:a16="http://schemas.microsoft.com/office/drawing/2014/main" id="{FEA1F233-8FB3-47B5-80F4-118BA64CA6F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33A64F9-0FA1-41D6-A4C3-6A5509AE4BA5}"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56675" name="页脚占位符 6">
            <a:extLst>
              <a:ext uri="{FF2B5EF4-FFF2-40B4-BE49-F238E27FC236}">
                <a16:creationId xmlns:a16="http://schemas.microsoft.com/office/drawing/2014/main" id="{DDCF4C0A-225F-47C7-AB11-3E305F6FDAE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56676" name="灯片编号占位符 5">
            <a:extLst>
              <a:ext uri="{FF2B5EF4-FFF2-40B4-BE49-F238E27FC236}">
                <a16:creationId xmlns:a16="http://schemas.microsoft.com/office/drawing/2014/main" id="{B7621ADD-25E2-489E-ABFC-4A4D28E435E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48E075C-4ED2-49A7-BC45-30BA94C63985}" type="slidenum">
              <a:rPr lang="zh-CN" altLang="en-US" sz="1400">
                <a:latin typeface="Arial" panose="020B0604020202020204" pitchFamily="34" charset="0"/>
              </a:rPr>
              <a:pPr>
                <a:lnSpc>
                  <a:spcPct val="100000"/>
                </a:lnSpc>
                <a:spcBef>
                  <a:spcPct val="0"/>
                </a:spcBef>
                <a:buClrTx/>
                <a:buFontTx/>
                <a:buNone/>
              </a:pPr>
              <a:t>81</a:t>
            </a:fld>
            <a:endParaRPr lang="en-US" altLang="zh-CN" sz="1400">
              <a:latin typeface="Arial" panose="020B0604020202020204" pitchFamily="34" charset="0"/>
            </a:endParaRPr>
          </a:p>
        </p:txBody>
      </p:sp>
      <p:sp>
        <p:nvSpPr>
          <p:cNvPr id="8" name="Rectangle 2">
            <a:extLst>
              <a:ext uri="{FF2B5EF4-FFF2-40B4-BE49-F238E27FC236}">
                <a16:creationId xmlns:a16="http://schemas.microsoft.com/office/drawing/2014/main" id="{ABA104E8-2736-43FF-A7C1-9786BA3D55EB}"/>
              </a:ext>
            </a:extLst>
          </p:cNvPr>
          <p:cNvSpPr txBox="1">
            <a:spLocks noChangeArrowheads="1"/>
          </p:cNvSpPr>
          <p:nvPr/>
        </p:nvSpPr>
        <p:spPr>
          <a:xfrm>
            <a:off x="357188" y="500063"/>
            <a:ext cx="9144000" cy="609600"/>
          </a:xfrm>
          <a:prstGeom prst="rect">
            <a:avLst/>
          </a:prstGeom>
        </p:spPr>
        <p:txBody>
          <a:bodyPr/>
          <a:lstStyle/>
          <a:p>
            <a:pPr algn="ctr">
              <a:defRPr/>
            </a:pPr>
            <a:r>
              <a:rPr lang="zh-CN" altLang="en-US" sz="4400" b="1" dirty="0">
                <a:solidFill>
                  <a:srgbClr val="1309E1"/>
                </a:solidFill>
                <a:latin typeface="黑体" panose="02010609060101010101" pitchFamily="49" charset="-122"/>
                <a:ea typeface="黑体" panose="02010609060101010101" pitchFamily="49" charset="-122"/>
              </a:rPr>
              <a:t>阿尔法围棋（</a:t>
            </a:r>
            <a:r>
              <a:rPr lang="en-US" altLang="zh-CN" sz="4400" b="1" dirty="0" err="1">
                <a:solidFill>
                  <a:srgbClr val="1309E1"/>
                </a:solidFill>
                <a:latin typeface="黑体" panose="02010609060101010101" pitchFamily="49" charset="-122"/>
                <a:ea typeface="黑体" panose="02010609060101010101" pitchFamily="49" charset="-122"/>
              </a:rPr>
              <a:t>AlphaGo</a:t>
            </a:r>
            <a:r>
              <a:rPr lang="zh-CN" altLang="en-US" sz="4400" b="1" dirty="0">
                <a:solidFill>
                  <a:srgbClr val="1309E1"/>
                </a:solidFill>
                <a:latin typeface="黑体" panose="02010609060101010101" pitchFamily="49" charset="-122"/>
                <a:ea typeface="黑体" panose="02010609060101010101" pitchFamily="49" charset="-122"/>
              </a:rPr>
              <a:t>）</a:t>
            </a:r>
            <a:endParaRPr lang="en-US" altLang="zh-CN" sz="4400" b="1" kern="0" dirty="0">
              <a:solidFill>
                <a:srgbClr val="1309E1"/>
              </a:solidFill>
              <a:latin typeface="黑体" panose="02010609060101010101" pitchFamily="49" charset="-122"/>
              <a:ea typeface="黑体" panose="02010609060101010101" pitchFamily="49" charset="-122"/>
            </a:endParaRPr>
          </a:p>
        </p:txBody>
      </p:sp>
      <p:sp>
        <p:nvSpPr>
          <p:cNvPr id="156678" name="内容占位符 2">
            <a:extLst>
              <a:ext uri="{FF2B5EF4-FFF2-40B4-BE49-F238E27FC236}">
                <a16:creationId xmlns:a16="http://schemas.microsoft.com/office/drawing/2014/main" id="{AAB906AB-D81E-4054-B9A7-1E98F12469AB}"/>
              </a:ext>
            </a:extLst>
          </p:cNvPr>
          <p:cNvSpPr txBox="1">
            <a:spLocks/>
          </p:cNvSpPr>
          <p:nvPr/>
        </p:nvSpPr>
        <p:spPr bwMode="auto">
          <a:xfrm>
            <a:off x="471488" y="1557338"/>
            <a:ext cx="827722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692150" indent="-347663">
              <a:defRPr sz="2400">
                <a:solidFill>
                  <a:schemeClr val="tx1"/>
                </a:solidFill>
                <a:latin typeface="Arial" panose="020B0604020202020204" pitchFamily="34" charset="0"/>
                <a:ea typeface="宋体" panose="02010600030101010101" pitchFamily="2" charset="-122"/>
              </a:defRPr>
            </a:lvl2pPr>
            <a:lvl3pPr marL="987425" indent="-293688">
              <a:defRPr sz="2400">
                <a:solidFill>
                  <a:schemeClr val="tx1"/>
                </a:solidFill>
                <a:latin typeface="Arial" panose="020B0604020202020204" pitchFamily="34" charset="0"/>
                <a:ea typeface="宋体" panose="02010600030101010101" pitchFamily="2" charset="-122"/>
              </a:defRPr>
            </a:lvl3pPr>
            <a:lvl4pPr marL="1281113" indent="-292100">
              <a:defRPr sz="2400">
                <a:solidFill>
                  <a:schemeClr val="tx1"/>
                </a:solidFill>
                <a:latin typeface="Arial" panose="020B0604020202020204" pitchFamily="34" charset="0"/>
                <a:ea typeface="宋体" panose="02010600030101010101" pitchFamily="2" charset="-122"/>
              </a:defRPr>
            </a:lvl4pPr>
            <a:lvl5pPr marL="1598613" indent="-315913">
              <a:defRPr sz="2400">
                <a:solidFill>
                  <a:schemeClr val="tx1"/>
                </a:solidFill>
                <a:latin typeface="Arial" panose="020B0604020202020204" pitchFamily="34" charset="0"/>
                <a:ea typeface="宋体" panose="02010600030101010101" pitchFamily="2" charset="-122"/>
              </a:defRPr>
            </a:lvl5pPr>
            <a:lvl6pPr marL="20558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5130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29702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4274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ts val="3200"/>
              </a:lnSpc>
              <a:buClr>
                <a:srgbClr val="FF0000"/>
              </a:buClr>
              <a:buSzPct val="70000"/>
              <a:buFont typeface="Wingdings" panose="05000000000000000000" pitchFamily="2" charset="2"/>
              <a:buChar char="l"/>
            </a:pPr>
            <a:r>
              <a:rPr lang="zh-CN" altLang="en-US"/>
              <a:t>而AlphaG</a:t>
            </a:r>
            <a:r>
              <a:rPr lang="en-US" altLang="zh-CN"/>
              <a:t>o</a:t>
            </a:r>
            <a:r>
              <a:rPr lang="zh-CN" altLang="en-US"/>
              <a:t>以一套名为“蒙特卡罗”的运算技术为基础，搭配类神经网路，从世界棋手、人类专家的技术细节，进行像是象棋、围棋等棋局对弈的研究，然后通过两个阶段的机器学习，第一段是人工喂资料给电脑去运算，第二阶段是给予电脑在比赛过程中去学习的程序，不管是赢还是输，每次比赛过程都会把经验学进去。</a:t>
            </a:r>
            <a:endParaRPr lang="en-US" altLang="zh-CN"/>
          </a:p>
        </p:txBody>
      </p:sp>
      <p:pic>
        <p:nvPicPr>
          <p:cNvPr id="156679" name="Picture 8" descr="AlphaGo连胜世界冠军，AI真的能够取代人类了吗？">
            <a:extLst>
              <a:ext uri="{FF2B5EF4-FFF2-40B4-BE49-F238E27FC236}">
                <a16:creationId xmlns:a16="http://schemas.microsoft.com/office/drawing/2014/main" id="{5CB3949F-8C3C-4EB6-9B31-5BA78246B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4076700"/>
            <a:ext cx="4462462"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0" name="Picture 19" descr="http://img3.jiemian.com/101/original/20160128/145394090094963000_a580xH.jpg">
            <a:extLst>
              <a:ext uri="{FF2B5EF4-FFF2-40B4-BE49-F238E27FC236}">
                <a16:creationId xmlns:a16="http://schemas.microsoft.com/office/drawing/2014/main" id="{E2D8E7BA-EED4-4B6E-9C70-309A0C815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060825"/>
            <a:ext cx="2055812"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日期占位符 4">
            <a:extLst>
              <a:ext uri="{FF2B5EF4-FFF2-40B4-BE49-F238E27FC236}">
                <a16:creationId xmlns:a16="http://schemas.microsoft.com/office/drawing/2014/main" id="{6BA31D05-5508-4878-A00A-3D8B5E53854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55D3187-E44F-4D57-8507-E88C2D2A4C51}"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58723" name="页脚占位符 6">
            <a:extLst>
              <a:ext uri="{FF2B5EF4-FFF2-40B4-BE49-F238E27FC236}">
                <a16:creationId xmlns:a16="http://schemas.microsoft.com/office/drawing/2014/main" id="{F2384C99-2F01-4483-956F-BE8C9BD96CD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58724" name="灯片编号占位符 5">
            <a:extLst>
              <a:ext uri="{FF2B5EF4-FFF2-40B4-BE49-F238E27FC236}">
                <a16:creationId xmlns:a16="http://schemas.microsoft.com/office/drawing/2014/main" id="{C2C46436-B8BA-4EFE-BF6F-6D034654CA5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2BD074A0-093C-40D8-B16E-F820AB1DD732}" type="slidenum">
              <a:rPr lang="zh-CN" altLang="en-US" sz="1400">
                <a:latin typeface="Arial" panose="020B0604020202020204" pitchFamily="34" charset="0"/>
              </a:rPr>
              <a:pPr>
                <a:lnSpc>
                  <a:spcPct val="100000"/>
                </a:lnSpc>
                <a:spcBef>
                  <a:spcPct val="0"/>
                </a:spcBef>
                <a:buClrTx/>
                <a:buFontTx/>
                <a:buNone/>
              </a:pPr>
              <a:t>82</a:t>
            </a:fld>
            <a:endParaRPr lang="en-US" altLang="zh-CN" sz="1400">
              <a:latin typeface="Arial" panose="020B0604020202020204" pitchFamily="34" charset="0"/>
            </a:endParaRPr>
          </a:p>
        </p:txBody>
      </p:sp>
      <p:sp>
        <p:nvSpPr>
          <p:cNvPr id="8" name="Rectangle 2">
            <a:extLst>
              <a:ext uri="{FF2B5EF4-FFF2-40B4-BE49-F238E27FC236}">
                <a16:creationId xmlns:a16="http://schemas.microsoft.com/office/drawing/2014/main" id="{57893BF2-90B9-4DAE-9ABC-5F3EAAE77A2C}"/>
              </a:ext>
            </a:extLst>
          </p:cNvPr>
          <p:cNvSpPr txBox="1">
            <a:spLocks noChangeArrowheads="1"/>
          </p:cNvSpPr>
          <p:nvPr/>
        </p:nvSpPr>
        <p:spPr>
          <a:xfrm>
            <a:off x="357188" y="500063"/>
            <a:ext cx="9144000" cy="609600"/>
          </a:xfrm>
          <a:prstGeom prst="rect">
            <a:avLst/>
          </a:prstGeom>
        </p:spPr>
        <p:txBody>
          <a:bodyPr/>
          <a:lstStyle/>
          <a:p>
            <a:pPr algn="ctr">
              <a:defRPr/>
            </a:pPr>
            <a:r>
              <a:rPr lang="zh-CN" altLang="en-US" sz="4400" b="1" dirty="0">
                <a:solidFill>
                  <a:srgbClr val="1309E1"/>
                </a:solidFill>
                <a:latin typeface="黑体" panose="02010609060101010101" pitchFamily="49" charset="-122"/>
                <a:ea typeface="黑体" panose="02010609060101010101" pitchFamily="49" charset="-122"/>
              </a:rPr>
              <a:t>阿尔法围棋（</a:t>
            </a:r>
            <a:r>
              <a:rPr lang="en-US" altLang="zh-CN" sz="4400" b="1" dirty="0" err="1">
                <a:solidFill>
                  <a:srgbClr val="1309E1"/>
                </a:solidFill>
                <a:latin typeface="黑体" panose="02010609060101010101" pitchFamily="49" charset="-122"/>
                <a:ea typeface="黑体" panose="02010609060101010101" pitchFamily="49" charset="-122"/>
              </a:rPr>
              <a:t>AlphaGo</a:t>
            </a:r>
            <a:r>
              <a:rPr lang="zh-CN" altLang="en-US" sz="4400" b="1" dirty="0">
                <a:solidFill>
                  <a:srgbClr val="1309E1"/>
                </a:solidFill>
                <a:latin typeface="黑体" panose="02010609060101010101" pitchFamily="49" charset="-122"/>
                <a:ea typeface="黑体" panose="02010609060101010101" pitchFamily="49" charset="-122"/>
              </a:rPr>
              <a:t>）</a:t>
            </a:r>
            <a:endParaRPr lang="en-US" altLang="zh-CN" sz="4400" b="1" kern="0" dirty="0">
              <a:solidFill>
                <a:srgbClr val="1309E1"/>
              </a:solidFill>
              <a:latin typeface="黑体" panose="02010609060101010101" pitchFamily="49" charset="-122"/>
              <a:ea typeface="黑体" panose="02010609060101010101" pitchFamily="49" charset="-122"/>
            </a:endParaRPr>
          </a:p>
        </p:txBody>
      </p:sp>
      <p:sp>
        <p:nvSpPr>
          <p:cNvPr id="158726" name="内容占位符 2">
            <a:extLst>
              <a:ext uri="{FF2B5EF4-FFF2-40B4-BE49-F238E27FC236}">
                <a16:creationId xmlns:a16="http://schemas.microsoft.com/office/drawing/2014/main" id="{58A1D6E0-FC2C-4569-A82C-A2DEAFCF270F}"/>
              </a:ext>
            </a:extLst>
          </p:cNvPr>
          <p:cNvSpPr txBox="1">
            <a:spLocks/>
          </p:cNvSpPr>
          <p:nvPr/>
        </p:nvSpPr>
        <p:spPr bwMode="auto">
          <a:xfrm>
            <a:off x="471488" y="1555750"/>
            <a:ext cx="827722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marL="692150" indent="-347663">
              <a:defRPr sz="2400">
                <a:solidFill>
                  <a:schemeClr val="tx1"/>
                </a:solidFill>
                <a:latin typeface="Arial" panose="020B0604020202020204" pitchFamily="34" charset="0"/>
                <a:ea typeface="宋体" panose="02010600030101010101" pitchFamily="2" charset="-122"/>
              </a:defRPr>
            </a:lvl2pPr>
            <a:lvl3pPr marL="987425" indent="-293688">
              <a:defRPr sz="2400">
                <a:solidFill>
                  <a:schemeClr val="tx1"/>
                </a:solidFill>
                <a:latin typeface="Arial" panose="020B0604020202020204" pitchFamily="34" charset="0"/>
                <a:ea typeface="宋体" panose="02010600030101010101" pitchFamily="2" charset="-122"/>
              </a:defRPr>
            </a:lvl3pPr>
            <a:lvl4pPr marL="1281113" indent="-292100">
              <a:defRPr sz="2400">
                <a:solidFill>
                  <a:schemeClr val="tx1"/>
                </a:solidFill>
                <a:latin typeface="Arial" panose="020B0604020202020204" pitchFamily="34" charset="0"/>
                <a:ea typeface="宋体" panose="02010600030101010101" pitchFamily="2" charset="-122"/>
              </a:defRPr>
            </a:lvl4pPr>
            <a:lvl5pPr marL="1598613" indent="-315913">
              <a:defRPr sz="2400">
                <a:solidFill>
                  <a:schemeClr val="tx1"/>
                </a:solidFill>
                <a:latin typeface="Arial" panose="020B0604020202020204" pitchFamily="34" charset="0"/>
                <a:ea typeface="宋体" panose="02010600030101010101" pitchFamily="2" charset="-122"/>
              </a:defRPr>
            </a:lvl5pPr>
            <a:lvl6pPr marL="20558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5130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29702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427413" indent="-3159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ts val="3200"/>
              </a:lnSpc>
              <a:buClr>
                <a:srgbClr val="FF0000"/>
              </a:buClr>
              <a:buSzPct val="70000"/>
              <a:buFont typeface="Wingdings" panose="05000000000000000000" pitchFamily="2" charset="2"/>
              <a:buChar char="l"/>
            </a:pPr>
            <a:r>
              <a:rPr lang="zh-CN" altLang="en-US"/>
              <a:t>第二阶段采用的技术，叫做深度神经网络，主要是通过云端运算的方式，进行深度学习，然后进行“策略网络(Policy network)”与“评价网络(Value network)”的分析，程序就像人类的大脑一般，会有自己的思考模式，这也是为什么AlphaG</a:t>
            </a:r>
            <a:r>
              <a:rPr lang="en-US" altLang="zh-CN"/>
              <a:t>o</a:t>
            </a:r>
            <a:r>
              <a:rPr lang="zh-CN" altLang="en-US"/>
              <a:t>可以持续进化。</a:t>
            </a:r>
          </a:p>
        </p:txBody>
      </p:sp>
      <p:pic>
        <p:nvPicPr>
          <p:cNvPr id="158727" name="Picture 2" descr="http://a2.att.hudong.com/06/77/01300543704290145396779476523_s.jpg">
            <a:extLst>
              <a:ext uri="{FF2B5EF4-FFF2-40B4-BE49-F238E27FC236}">
                <a16:creationId xmlns:a16="http://schemas.microsoft.com/office/drawing/2014/main" id="{8D79AC8D-CC28-403C-9C4D-CE2ABB17E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789363"/>
            <a:ext cx="4321175"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4" descr="https://1.bp.blogspot.com/-b0FdTQ5Jeng/VwTeKVEuQxI/AAAAAAAAAGE/ZPAwqoT3EYU639YXhprEl-oRHKeg3xd1w/s1600/AlphaGoNetworksOverviewWithGoBoard.jpg">
            <a:extLst>
              <a:ext uri="{FF2B5EF4-FFF2-40B4-BE49-F238E27FC236}">
                <a16:creationId xmlns:a16="http://schemas.microsoft.com/office/drawing/2014/main" id="{0C04483F-0334-47E6-854B-4FA227B29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268413"/>
            <a:ext cx="7947025"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标题 2">
            <a:extLst>
              <a:ext uri="{FF2B5EF4-FFF2-40B4-BE49-F238E27FC236}">
                <a16:creationId xmlns:a16="http://schemas.microsoft.com/office/drawing/2014/main" id="{24139C77-AE0B-429F-BBF9-821ABC979D89}"/>
              </a:ext>
            </a:extLst>
          </p:cNvPr>
          <p:cNvSpPr>
            <a:spLocks noGrp="1"/>
          </p:cNvSpPr>
          <p:nvPr>
            <p:ph type="title"/>
          </p:nvPr>
        </p:nvSpPr>
        <p:spPr>
          <a:xfrm>
            <a:off x="555625" y="0"/>
            <a:ext cx="7772400" cy="1143000"/>
          </a:xfrm>
        </p:spPr>
        <p:txBody>
          <a:bodyPr/>
          <a:lstStyle/>
          <a:p>
            <a:pPr fontAlgn="auto">
              <a:spcAft>
                <a:spcPts val="0"/>
              </a:spcAft>
              <a:defRPr/>
            </a:pPr>
            <a:r>
              <a:rPr lang="en-US" altLang="zh-CN">
                <a:solidFill>
                  <a:srgbClr val="0000E7"/>
                </a:solidFill>
                <a:latin typeface="黑体" panose="02010609060101010101" pitchFamily="49" charset="-122"/>
                <a:ea typeface="黑体" panose="02010609060101010101" pitchFamily="49" charset="-122"/>
              </a:rPr>
              <a:t>AlphaGo</a:t>
            </a:r>
            <a:r>
              <a:rPr lang="zh-CN" altLang="en-US">
                <a:solidFill>
                  <a:srgbClr val="0000E7"/>
                </a:solidFill>
                <a:latin typeface="黑体" panose="02010609060101010101" pitchFamily="49" charset="-122"/>
                <a:ea typeface="黑体" panose="02010609060101010101" pitchFamily="49" charset="-122"/>
              </a:rPr>
              <a:t>系统</a:t>
            </a:r>
            <a:endParaRPr lang="zh-CN" altLang="en-US"/>
          </a:p>
        </p:txBody>
      </p:sp>
      <p:sp>
        <p:nvSpPr>
          <p:cNvPr id="160772" name="日期占位符 1">
            <a:extLst>
              <a:ext uri="{FF2B5EF4-FFF2-40B4-BE49-F238E27FC236}">
                <a16:creationId xmlns:a16="http://schemas.microsoft.com/office/drawing/2014/main" id="{719CB0F5-429B-47DE-9A3C-9F80132BF709}"/>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9147E50-9D76-423A-B2A1-71CFD7672CC6}" type="datetime1">
              <a:rPr lang="zh-CN" altLang="en-US" sz="140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60773" name="页脚占位符 3">
            <a:extLst>
              <a:ext uri="{FF2B5EF4-FFF2-40B4-BE49-F238E27FC236}">
                <a16:creationId xmlns:a16="http://schemas.microsoft.com/office/drawing/2014/main" id="{58B820E5-9757-4720-8309-F86922182A7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60774" name="灯片编号占位符 4">
            <a:extLst>
              <a:ext uri="{FF2B5EF4-FFF2-40B4-BE49-F238E27FC236}">
                <a16:creationId xmlns:a16="http://schemas.microsoft.com/office/drawing/2014/main" id="{C105574A-3F3B-4E71-AAFB-B5B20DFCD7A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162941B9-99DC-4ADC-84FC-9746DAD99E42}" type="slidenum">
              <a:rPr lang="zh-CN" altLang="en-US" sz="1400">
                <a:latin typeface="Arial" panose="020B0604020202020204" pitchFamily="34" charset="0"/>
              </a:rPr>
              <a:pPr>
                <a:lnSpc>
                  <a:spcPct val="100000"/>
                </a:lnSpc>
                <a:spcBef>
                  <a:spcPct val="0"/>
                </a:spcBef>
                <a:buClrTx/>
                <a:buFontTx/>
                <a:buNone/>
              </a:pPr>
              <a:t>83</a:t>
            </a:fld>
            <a:endParaRPr lang="en-US" altLang="zh-CN" sz="1400">
              <a:latin typeface="Arial" panose="020B0604020202020204" pitchFamily="34" charset="0"/>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2">
            <a:extLst>
              <a:ext uri="{FF2B5EF4-FFF2-40B4-BE49-F238E27FC236}">
                <a16:creationId xmlns:a16="http://schemas.microsoft.com/office/drawing/2014/main" id="{70009CFD-9557-48B7-8078-459CCAFA0DEE}"/>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内容提要</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444C2266-FC99-4122-9A83-D7E4937D420A}"/>
              </a:ext>
            </a:extLst>
          </p:cNvPr>
          <p:cNvSpPr>
            <a:spLocks noGrp="1" noChangeArrowheads="1"/>
          </p:cNvSpPr>
          <p:nvPr>
            <p:ph idx="1"/>
          </p:nvPr>
        </p:nvSpPr>
        <p:spPr>
          <a:xfrm>
            <a:off x="1403350" y="1484313"/>
            <a:ext cx="6337300" cy="4114800"/>
          </a:xfrm>
        </p:spPr>
        <p:txBody>
          <a:bodyPr>
            <a:normAutofit fontScale="25000" lnSpcReduction="20000"/>
          </a:bodyPr>
          <a:lstStyle/>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6.1  </a:t>
            </a:r>
            <a:r>
              <a:rPr lang="zh-CN" altLang="zh-CN" sz="2800" b="1" dirty="0">
                <a:latin typeface="幼圆" panose="02010509060101010101" pitchFamily="49" charset="-122"/>
                <a:ea typeface="幼圆" panose="02010509060101010101" pitchFamily="49" charset="-122"/>
              </a:rPr>
              <a:t>概述</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6.2  </a:t>
            </a:r>
            <a:r>
              <a:rPr lang="zh-CN" altLang="zh-CN" sz="2800" b="1" dirty="0">
                <a:latin typeface="幼圆" panose="02010509060101010101" pitchFamily="49" charset="-122"/>
                <a:ea typeface="幼圆" panose="02010509060101010101" pitchFamily="49" charset="-122"/>
              </a:rPr>
              <a:t>前馈神经网络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6.3  	</a:t>
            </a:r>
            <a:r>
              <a:rPr lang="zh-CN" altLang="zh-CN" sz="2800" b="1" dirty="0">
                <a:latin typeface="幼圆" panose="02010509060101010101" pitchFamily="49" charset="-122"/>
                <a:ea typeface="幼圆" panose="02010509060101010101" pitchFamily="49" charset="-122"/>
              </a:rPr>
              <a:t>深度学习</a:t>
            </a: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6.4  </a:t>
            </a:r>
            <a:r>
              <a:rPr lang="zh-CN" altLang="en-US" sz="2800" b="1" dirty="0">
                <a:latin typeface="幼圆" panose="02010509060101010101" pitchFamily="49" charset="-122"/>
                <a:ea typeface="幼圆" panose="02010509060101010101" pitchFamily="49" charset="-122"/>
              </a:rPr>
              <a:t>卷积神经网络</a:t>
            </a:r>
            <a:r>
              <a:rPr lang="en-US" altLang="zh-CN" sz="2800" b="1" dirty="0">
                <a:latin typeface="幼圆" panose="02010509060101010101" pitchFamily="49" charset="-122"/>
                <a:ea typeface="幼圆" panose="02010509060101010101" pitchFamily="49" charset="-122"/>
              </a:rPr>
              <a:t>	</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6.5  	</a:t>
            </a:r>
            <a:r>
              <a:rPr lang="zh-CN" altLang="en-US" sz="2800" b="1" dirty="0">
                <a:latin typeface="幼圆" panose="02010509060101010101" pitchFamily="49" charset="-122"/>
                <a:ea typeface="幼圆" panose="02010509060101010101" pitchFamily="49" charset="-122"/>
              </a:rPr>
              <a:t>生成对抗网络</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6.6  	</a:t>
            </a:r>
            <a:r>
              <a:rPr lang="zh-CN" altLang="en-US" sz="2800" b="1" dirty="0">
                <a:latin typeface="幼圆" panose="02010509060101010101" pitchFamily="49" charset="-122"/>
                <a:ea typeface="幼圆" panose="02010509060101010101" pitchFamily="49" charset="-122"/>
              </a:rPr>
              <a:t>深度强化学习</a:t>
            </a:r>
            <a:endParaRPr lang="zh-CN" altLang="zh-CN" sz="2800" b="1" dirty="0">
              <a:latin typeface="幼圆" panose="02010509060101010101" pitchFamily="49" charset="-122"/>
              <a:ea typeface="幼圆" panose="02010509060101010101" pitchFamily="49" charset="-122"/>
            </a:endParaRPr>
          </a:p>
          <a:p>
            <a:pPr marL="0" indent="0" fontAlgn="auto">
              <a:lnSpc>
                <a:spcPts val="4000"/>
              </a:lnSpc>
              <a:spcAft>
                <a:spcPts val="0"/>
              </a:spcAft>
              <a:buFontTx/>
              <a:buNone/>
              <a:defRPr/>
            </a:pPr>
            <a:r>
              <a:rPr lang="en-US" altLang="zh-CN" sz="2800" b="1" dirty="0">
                <a:latin typeface="幼圆" panose="02010509060101010101" pitchFamily="49" charset="-122"/>
                <a:ea typeface="幼圆" panose="02010509060101010101" pitchFamily="49" charset="-122"/>
              </a:rPr>
              <a:t>6.7  	</a:t>
            </a:r>
            <a:r>
              <a:rPr lang="zh-CN" altLang="zh-CN" sz="2800" b="1" dirty="0">
                <a:solidFill>
                  <a:srgbClr val="FF0000"/>
                </a:solidFill>
                <a:latin typeface="幼圆" panose="02010509060101010101" pitchFamily="49" charset="-122"/>
                <a:ea typeface="幼圆" panose="02010509060101010101" pitchFamily="49" charset="-122"/>
              </a:rPr>
              <a:t>小结</a:t>
            </a:r>
          </a:p>
          <a:p>
            <a:pPr marL="0" indent="0" fontAlgn="auto">
              <a:spcAft>
                <a:spcPts val="0"/>
              </a:spcAft>
              <a:buFontTx/>
              <a:buNone/>
              <a:defRPr/>
            </a:pPr>
            <a:r>
              <a:rPr lang="en-US" altLang="zh-CN" sz="2800" b="1" dirty="0">
                <a:latin typeface="幼圆" panose="02010509060101010101" pitchFamily="49" charset="-122"/>
                <a:ea typeface="幼圆" panose="02010509060101010101" pitchFamily="49" charset="-122"/>
              </a:rPr>
              <a:t>	</a:t>
            </a:r>
            <a:endParaRPr lang="zh-CN" altLang="zh-CN" sz="3600" b="1" dirty="0">
              <a:latin typeface="幼圆" panose="02010509060101010101" pitchFamily="49" charset="-122"/>
              <a:ea typeface="幼圆" panose="02010509060101010101" pitchFamily="49" charset="-122"/>
            </a:endParaRPr>
          </a:p>
          <a:p>
            <a:pPr fontAlgn="auto">
              <a:lnSpc>
                <a:spcPct val="80000"/>
              </a:lnSpc>
              <a:spcAft>
                <a:spcPts val="0"/>
              </a:spcAft>
              <a:buFontTx/>
              <a:buNone/>
              <a:defRPr/>
            </a:pPr>
            <a:endParaRPr lang="en-US" altLang="zh-CN" b="1" dirty="0">
              <a:latin typeface="隶书" pitchFamily="49" charset="-122"/>
              <a:ea typeface="隶书" pitchFamily="49" charset="-122"/>
            </a:endParaRPr>
          </a:p>
        </p:txBody>
      </p:sp>
      <p:sp>
        <p:nvSpPr>
          <p:cNvPr id="161796" name="日期占位符 3">
            <a:extLst>
              <a:ext uri="{FF2B5EF4-FFF2-40B4-BE49-F238E27FC236}">
                <a16:creationId xmlns:a16="http://schemas.microsoft.com/office/drawing/2014/main" id="{2C06DB0B-E355-4E49-9FB0-A2CA8DEA60A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9CD48E30-AF10-49C3-8EBF-CA67154CEFC5}"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61797" name="页脚占位符 4">
            <a:extLst>
              <a:ext uri="{FF2B5EF4-FFF2-40B4-BE49-F238E27FC236}">
                <a16:creationId xmlns:a16="http://schemas.microsoft.com/office/drawing/2014/main" id="{8B366B9E-D313-4844-BF99-332DD3B8120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61798" name="灯片编号占位符 5">
            <a:extLst>
              <a:ext uri="{FF2B5EF4-FFF2-40B4-BE49-F238E27FC236}">
                <a16:creationId xmlns:a16="http://schemas.microsoft.com/office/drawing/2014/main" id="{A90F4366-2D5A-4BD3-A5A6-5C4072E32F5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49421DA0-84D2-4FF4-A520-46A76CBC0923}" type="slidenum">
              <a:rPr lang="zh-CN" altLang="en-US" sz="1400" smtClean="0">
                <a:latin typeface="Arial" panose="020B0604020202020204" pitchFamily="34" charset="0"/>
              </a:rPr>
              <a:pPr>
                <a:lnSpc>
                  <a:spcPct val="100000"/>
                </a:lnSpc>
                <a:spcBef>
                  <a:spcPct val="0"/>
                </a:spcBef>
                <a:buClrTx/>
                <a:buFontTx/>
                <a:buNone/>
              </a:pPr>
              <a:t>84</a:t>
            </a:fld>
            <a:endParaRPr lang="en-US" altLang="zh-CN" sz="1400">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1" name="Rectangle 2">
            <a:extLst>
              <a:ext uri="{FF2B5EF4-FFF2-40B4-BE49-F238E27FC236}">
                <a16:creationId xmlns:a16="http://schemas.microsoft.com/office/drawing/2014/main" id="{DBA87D01-EDBA-4A1B-96E4-8CD2936B6A3F}"/>
              </a:ext>
            </a:extLst>
          </p:cNvPr>
          <p:cNvSpPr>
            <a:spLocks noGrp="1" noChangeArrowheads="1"/>
          </p:cNvSpPr>
          <p:nvPr>
            <p:ph type="title"/>
          </p:nvPr>
        </p:nvSpPr>
        <p:spPr>
          <a:xfrm>
            <a:off x="609600" y="0"/>
            <a:ext cx="7772400" cy="1143000"/>
          </a:xfrm>
        </p:spPr>
        <p:txBody>
          <a:bodyPr/>
          <a:lstStyle/>
          <a:p>
            <a:pPr fontAlgn="auto">
              <a:spcAft>
                <a:spcPts val="0"/>
              </a:spcAft>
              <a:defRPr/>
            </a:pPr>
            <a:r>
              <a:rPr lang="zh-CN" altLang="en-US" b="1">
                <a:solidFill>
                  <a:schemeClr val="accent2"/>
                </a:solidFill>
                <a:latin typeface="黑体" panose="02010609060101010101" pitchFamily="49" charset="-122"/>
                <a:ea typeface="黑体" panose="02010609060101010101" pitchFamily="49" charset="-122"/>
              </a:rPr>
              <a:t>小结</a:t>
            </a:r>
            <a:endParaRPr lang="en-US" altLang="zh-CN" b="1">
              <a:solidFill>
                <a:schemeClr val="accent2"/>
              </a:solidFill>
              <a:latin typeface="黑体" panose="02010609060101010101" pitchFamily="49" charset="-122"/>
              <a:ea typeface="黑体" panose="02010609060101010101" pitchFamily="49" charset="-122"/>
            </a:endParaRPr>
          </a:p>
        </p:txBody>
      </p:sp>
      <p:sp>
        <p:nvSpPr>
          <p:cNvPr id="5126" name="Rectangle 3">
            <a:extLst>
              <a:ext uri="{FF2B5EF4-FFF2-40B4-BE49-F238E27FC236}">
                <a16:creationId xmlns:a16="http://schemas.microsoft.com/office/drawing/2014/main" id="{2220F32C-AED8-42CA-A000-46EA01E55624}"/>
              </a:ext>
            </a:extLst>
          </p:cNvPr>
          <p:cNvSpPr>
            <a:spLocks noGrp="1" noChangeArrowheads="1"/>
          </p:cNvSpPr>
          <p:nvPr>
            <p:ph idx="1"/>
          </p:nvPr>
        </p:nvSpPr>
        <p:spPr>
          <a:xfrm>
            <a:off x="755650" y="1557338"/>
            <a:ext cx="7632700" cy="4464050"/>
          </a:xfrm>
        </p:spPr>
        <p:txBody>
          <a:bodyPr/>
          <a:lstStyle/>
          <a:p>
            <a:pPr fontAlgn="auto">
              <a:lnSpc>
                <a:spcPts val="3600"/>
              </a:lnSpc>
              <a:spcAft>
                <a:spcPts val="0"/>
              </a:spcAft>
              <a:buClr>
                <a:schemeClr val="accent6"/>
              </a:buClr>
              <a:buFont typeface="Wingdings" panose="05000000000000000000" pitchFamily="2" charset="2"/>
              <a:buChar char="n"/>
              <a:defRPr/>
            </a:pPr>
            <a:r>
              <a:rPr lang="zh-CN" altLang="zh-CN" sz="2400" dirty="0">
                <a:latin typeface="幼圆" panose="02010509060101010101" pitchFamily="49" charset="-122"/>
                <a:ea typeface="幼圆" panose="02010509060101010101" pitchFamily="49" charset="-122"/>
              </a:rPr>
              <a:t>在神经网络的结构确定后，关键的问题是设计一个学习速度快、收敛性好的学习算法，故本章把学习算法作为讨论的重点。</a:t>
            </a:r>
          </a:p>
          <a:p>
            <a:pPr fontAlgn="auto">
              <a:lnSpc>
                <a:spcPts val="3600"/>
              </a:lnSpc>
              <a:spcAft>
                <a:spcPts val="0"/>
              </a:spcAft>
              <a:buClr>
                <a:schemeClr val="accent6"/>
              </a:buClr>
              <a:buFont typeface="Wingdings" panose="05000000000000000000" pitchFamily="2" charset="2"/>
              <a:buChar char="n"/>
              <a:defRPr/>
            </a:pPr>
            <a:r>
              <a:rPr lang="zh-CN" altLang="zh-CN" sz="2400" dirty="0">
                <a:latin typeface="幼圆" panose="02010509060101010101" pitchFamily="49" charset="-122"/>
                <a:ea typeface="幼圆" panose="02010509060101010101" pitchFamily="49" charset="-122"/>
              </a:rPr>
              <a:t>深度学习应大数据而生，是机器学习、神经网络研究中的一个新的领域，其核心思想在于模拟人脑的层级抽象结构，通过无监督的方式分析大规模数据，发掘大数据中蕴藏的有价值信息。</a:t>
            </a:r>
            <a:endParaRPr lang="en-US" altLang="zh-CN" sz="2400" dirty="0">
              <a:latin typeface="幼圆" panose="02010509060101010101" pitchFamily="49" charset="-122"/>
              <a:ea typeface="幼圆" panose="02010509060101010101" pitchFamily="49" charset="-122"/>
            </a:endParaRPr>
          </a:p>
          <a:p>
            <a:pPr fontAlgn="auto">
              <a:lnSpc>
                <a:spcPts val="3600"/>
              </a:lnSpc>
              <a:spcAft>
                <a:spcPts val="0"/>
              </a:spcAft>
              <a:buClr>
                <a:schemeClr val="accent6"/>
              </a:buClr>
              <a:buFont typeface="Wingdings" panose="05000000000000000000" pitchFamily="2" charset="2"/>
              <a:buChar char="n"/>
              <a:defRPr/>
            </a:pPr>
            <a:r>
              <a:rPr lang="zh-CN" altLang="zh-CN" sz="2400" dirty="0">
                <a:latin typeface="幼圆" panose="02010509060101010101" pitchFamily="49" charset="-122"/>
                <a:ea typeface="幼圆" panose="02010509060101010101" pitchFamily="49" charset="-122"/>
              </a:rPr>
              <a:t>本章简要介绍深度学习的主要类型和工作原理</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包括卷积神经网络、生成对抗网络、深度强化学习</a:t>
            </a:r>
            <a:r>
              <a:rPr lang="zh-CN" altLang="zh-CN" sz="2400" dirty="0">
                <a:latin typeface="幼圆" panose="02010509060101010101" pitchFamily="49" charset="-122"/>
                <a:ea typeface="幼圆" panose="02010509060101010101" pitchFamily="49" charset="-122"/>
              </a:rPr>
              <a:t>。</a:t>
            </a:r>
            <a:endParaRPr lang="en-US" altLang="zh-CN" sz="2400" b="1" dirty="0">
              <a:latin typeface="幼圆" panose="02010509060101010101" pitchFamily="49" charset="-122"/>
              <a:ea typeface="幼圆" panose="02010509060101010101" pitchFamily="49" charset="-122"/>
            </a:endParaRPr>
          </a:p>
        </p:txBody>
      </p:sp>
      <p:sp>
        <p:nvSpPr>
          <p:cNvPr id="163844" name="日期占位符 3">
            <a:extLst>
              <a:ext uri="{FF2B5EF4-FFF2-40B4-BE49-F238E27FC236}">
                <a16:creationId xmlns:a16="http://schemas.microsoft.com/office/drawing/2014/main" id="{3FD3D7FE-3FAF-437D-B640-77AFC6034D3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5ED45165-3510-47EC-B9C7-C85A132B7BFC}"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63845" name="页脚占位符 4">
            <a:extLst>
              <a:ext uri="{FF2B5EF4-FFF2-40B4-BE49-F238E27FC236}">
                <a16:creationId xmlns:a16="http://schemas.microsoft.com/office/drawing/2014/main" id="{E326431E-EBC9-4D9D-878F-CD5EA6C3D9B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63846" name="灯片编号占位符 5">
            <a:extLst>
              <a:ext uri="{FF2B5EF4-FFF2-40B4-BE49-F238E27FC236}">
                <a16:creationId xmlns:a16="http://schemas.microsoft.com/office/drawing/2014/main" id="{2C82841F-96B1-4160-B45B-EB6105583D7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DC023E3C-47C1-4FF0-9ACF-6FA12C74DA14}" type="slidenum">
              <a:rPr lang="zh-CN" altLang="en-US" sz="1400" smtClean="0">
                <a:latin typeface="Arial" panose="020B0604020202020204" pitchFamily="34" charset="0"/>
              </a:rPr>
              <a:pPr>
                <a:lnSpc>
                  <a:spcPct val="100000"/>
                </a:lnSpc>
                <a:spcBef>
                  <a:spcPct val="0"/>
                </a:spcBef>
                <a:buClrTx/>
                <a:buFontTx/>
                <a:buNone/>
              </a:pPr>
              <a:t>85</a:t>
            </a:fld>
            <a:endParaRPr lang="en-US" altLang="zh-CN" sz="1400">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2">
            <a:extLst>
              <a:ext uri="{FF2B5EF4-FFF2-40B4-BE49-F238E27FC236}">
                <a16:creationId xmlns:a16="http://schemas.microsoft.com/office/drawing/2014/main" id="{52089248-92E8-48D9-A2FC-F75165B458B5}"/>
              </a:ext>
            </a:extLst>
          </p:cNvPr>
          <p:cNvSpPr>
            <a:spLocks noGrp="1" noChangeArrowheads="1"/>
          </p:cNvSpPr>
          <p:nvPr>
            <p:ph type="title"/>
          </p:nvPr>
        </p:nvSpPr>
        <p:spPr>
          <a:xfrm>
            <a:off x="457200" y="381000"/>
            <a:ext cx="7512050" cy="863600"/>
          </a:xfrm>
        </p:spPr>
        <p:txBody>
          <a:bodyPr lIns="92075" tIns="46038" rIns="92075" bIns="46038"/>
          <a:lstStyle/>
          <a:p>
            <a:pPr fontAlgn="auto">
              <a:spcAft>
                <a:spcPts val="0"/>
              </a:spcAft>
              <a:defRPr/>
            </a:pPr>
            <a:r>
              <a:rPr lang="zh-CN" altLang="en-US" sz="4300">
                <a:solidFill>
                  <a:srgbClr val="FF3300"/>
                </a:solidFill>
                <a:latin typeface="Times New Roman" panose="02020603050405020304" pitchFamily="18" charset="0"/>
              </a:rPr>
              <a:t>       </a:t>
            </a:r>
            <a:r>
              <a:rPr lang="en-US" altLang="zh-CN" sz="4300" b="1">
                <a:solidFill>
                  <a:srgbClr val="0916BD"/>
                </a:solidFill>
                <a:latin typeface="Times New Roman" panose="02020603050405020304" pitchFamily="18" charset="0"/>
              </a:rPr>
              <a:t>Thank You</a:t>
            </a:r>
          </a:p>
        </p:txBody>
      </p:sp>
      <p:sp>
        <p:nvSpPr>
          <p:cNvPr id="165891" name="日期占位符 3">
            <a:extLst>
              <a:ext uri="{FF2B5EF4-FFF2-40B4-BE49-F238E27FC236}">
                <a16:creationId xmlns:a16="http://schemas.microsoft.com/office/drawing/2014/main" id="{DED120BD-8D93-4956-8628-FB7B20EBF6B4}"/>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B34619F2-ECB3-429C-986A-B87F1DDE6EF8}"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165892" name="页脚占位符 4">
            <a:extLst>
              <a:ext uri="{FF2B5EF4-FFF2-40B4-BE49-F238E27FC236}">
                <a16:creationId xmlns:a16="http://schemas.microsoft.com/office/drawing/2014/main" id="{02FD7A2B-C847-4E85-AA0A-F63FA4B25A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165893" name="灯片编号占位符 5">
            <a:extLst>
              <a:ext uri="{FF2B5EF4-FFF2-40B4-BE49-F238E27FC236}">
                <a16:creationId xmlns:a16="http://schemas.microsoft.com/office/drawing/2014/main" id="{D99E0B92-B677-44CE-A799-781E68E4B82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FFA7EB7-441C-4892-944B-4F428AB48428}" type="slidenum">
              <a:rPr lang="zh-CN" altLang="en-US" sz="1400" smtClean="0">
                <a:latin typeface="Arial" panose="020B0604020202020204" pitchFamily="34" charset="0"/>
              </a:rPr>
              <a:pPr>
                <a:lnSpc>
                  <a:spcPct val="100000"/>
                </a:lnSpc>
                <a:spcBef>
                  <a:spcPct val="0"/>
                </a:spcBef>
                <a:buClrTx/>
                <a:buFontTx/>
                <a:buNone/>
              </a:pPr>
              <a:t>86</a:t>
            </a:fld>
            <a:endParaRPr lang="en-US" altLang="zh-CN" sz="1400">
              <a:latin typeface="Arial" panose="020B0604020202020204" pitchFamily="34" charset="0"/>
            </a:endParaRPr>
          </a:p>
        </p:txBody>
      </p:sp>
      <p:sp>
        <p:nvSpPr>
          <p:cNvPr id="165894" name="Rectangle 5">
            <a:extLst>
              <a:ext uri="{FF2B5EF4-FFF2-40B4-BE49-F238E27FC236}">
                <a16:creationId xmlns:a16="http://schemas.microsoft.com/office/drawing/2014/main" id="{30075EB2-EAC2-4C1B-A832-0A61CE46479D}"/>
              </a:ext>
            </a:extLst>
          </p:cNvPr>
          <p:cNvSpPr>
            <a:spLocks noChangeArrowheads="1"/>
          </p:cNvSpPr>
          <p:nvPr/>
        </p:nvSpPr>
        <p:spPr bwMode="auto">
          <a:xfrm>
            <a:off x="1258888" y="5607050"/>
            <a:ext cx="698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15000"/>
              </a:spcBef>
              <a:buClrTx/>
              <a:buFontTx/>
              <a:buNone/>
            </a:pPr>
            <a:r>
              <a:rPr lang="zh-CN" altLang="en-US" sz="3600">
                <a:solidFill>
                  <a:srgbClr val="008000"/>
                </a:solidFill>
                <a:latin typeface="华文细黑" panose="02010600040101010101" pitchFamily="2" charset="-122"/>
                <a:ea typeface="华文细黑" panose="02010600040101010101" pitchFamily="2" charset="-122"/>
              </a:rPr>
              <a:t>人工智能 </a:t>
            </a:r>
            <a:r>
              <a:rPr lang="en-US" altLang="zh-CN" sz="3600">
                <a:solidFill>
                  <a:srgbClr val="008000"/>
                </a:solidFill>
                <a:latin typeface="Times New Roman" panose="02020603050405020304" pitchFamily="18" charset="0"/>
              </a:rPr>
              <a:t>http://www.intsci.ac.cn/</a:t>
            </a:r>
          </a:p>
        </p:txBody>
      </p:sp>
      <p:pic>
        <p:nvPicPr>
          <p:cNvPr id="165895" name="Picture 6" descr="left-brain-right-brain">
            <a:extLst>
              <a:ext uri="{FF2B5EF4-FFF2-40B4-BE49-F238E27FC236}">
                <a16:creationId xmlns:a16="http://schemas.microsoft.com/office/drawing/2014/main" id="{66DCBDC6-3885-42B1-9258-5E0483070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679575"/>
            <a:ext cx="3524250"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6B1936FA-AA99-467B-804F-E66A82B9096F}"/>
              </a:ext>
            </a:extLst>
          </p:cNvPr>
          <p:cNvSpPr>
            <a:spLocks noGrp="1" noChangeArrowheads="1"/>
          </p:cNvSpPr>
          <p:nvPr>
            <p:ph type="title"/>
          </p:nvPr>
        </p:nvSpPr>
        <p:spPr>
          <a:xfrm>
            <a:off x="1000125" y="0"/>
            <a:ext cx="7543800" cy="1295400"/>
          </a:xfrm>
        </p:spPr>
        <p:txBody>
          <a:bodyPr/>
          <a:lstStyle/>
          <a:p>
            <a:pPr fontAlgn="auto">
              <a:spcAft>
                <a:spcPts val="0"/>
              </a:spcAft>
              <a:defRPr/>
            </a:pPr>
            <a:r>
              <a:rPr lang="zh-CN" altLang="en-US" b="1">
                <a:solidFill>
                  <a:srgbClr val="3333CC"/>
                </a:solidFill>
                <a:latin typeface="黑体" panose="02010609060101010101" pitchFamily="49" charset="-122"/>
                <a:ea typeface="黑体" panose="02010609060101010101" pitchFamily="49" charset="-122"/>
              </a:rPr>
              <a:t>发展历史</a:t>
            </a:r>
            <a:endParaRPr lang="zh-CN" altLang="en-US" b="1">
              <a:latin typeface="黑体" panose="02010609060101010101" pitchFamily="49" charset="-122"/>
              <a:ea typeface="黑体" panose="02010609060101010101" pitchFamily="49" charset="-122"/>
            </a:endParaRPr>
          </a:p>
        </p:txBody>
      </p:sp>
      <p:sp>
        <p:nvSpPr>
          <p:cNvPr id="1102851" name="Rectangle 3">
            <a:extLst>
              <a:ext uri="{FF2B5EF4-FFF2-40B4-BE49-F238E27FC236}">
                <a16:creationId xmlns:a16="http://schemas.microsoft.com/office/drawing/2014/main" id="{F2BC1B57-7406-4264-8DFB-15B8662357C7}"/>
              </a:ext>
            </a:extLst>
          </p:cNvPr>
          <p:cNvSpPr>
            <a:spLocks noGrp="1" noChangeArrowheads="1"/>
          </p:cNvSpPr>
          <p:nvPr>
            <p:ph idx="1"/>
          </p:nvPr>
        </p:nvSpPr>
        <p:spPr>
          <a:xfrm>
            <a:off x="684213" y="1341438"/>
            <a:ext cx="7772400" cy="4114800"/>
          </a:xfrm>
        </p:spPr>
        <p:txBody>
          <a:bodyPr>
            <a:normAutofit fontScale="77500" lnSpcReduction="20000"/>
          </a:bodyPr>
          <a:lstStyle/>
          <a:p>
            <a:pPr fontAlgn="auto">
              <a:lnSpc>
                <a:spcPts val="3800"/>
              </a:lnSpc>
              <a:spcAft>
                <a:spcPts val="0"/>
              </a:spcAft>
              <a:defRPr/>
            </a:pPr>
            <a:r>
              <a:rPr lang="zh-CN" altLang="en-US" sz="2800">
                <a:latin typeface="幼圆" panose="02010509060101010101" pitchFamily="49" charset="-122"/>
                <a:ea typeface="幼圆" panose="02010509060101010101" pitchFamily="49" charset="-122"/>
              </a:rPr>
              <a:t>第二高潮期（</a:t>
            </a:r>
            <a:r>
              <a:rPr lang="en-US" altLang="zh-CN" sz="2800">
                <a:latin typeface="幼圆" panose="02010509060101010101" pitchFamily="49" charset="-122"/>
                <a:ea typeface="幼圆" panose="02010509060101010101" pitchFamily="49" charset="-122"/>
              </a:rPr>
              <a:t>1983~1990</a:t>
            </a:r>
            <a:r>
              <a:rPr lang="zh-CN" altLang="en-US" sz="2800">
                <a:latin typeface="幼圆" panose="02010509060101010101" pitchFamily="49" charset="-122"/>
                <a:ea typeface="幼圆" panose="02010509060101010101" pitchFamily="49" charset="-122"/>
              </a:rPr>
              <a:t>）</a:t>
            </a:r>
          </a:p>
          <a:p>
            <a:pPr fontAlgn="auto">
              <a:lnSpc>
                <a:spcPts val="38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 </a:t>
            </a:r>
            <a:r>
              <a:rPr lang="en-US" altLang="zh-CN" sz="2800">
                <a:latin typeface="幼圆" panose="02010509060101010101" pitchFamily="49" charset="-122"/>
                <a:ea typeface="幼圆" panose="02010509060101010101" pitchFamily="49" charset="-122"/>
              </a:rPr>
              <a:t>1984</a:t>
            </a:r>
            <a:r>
              <a:rPr lang="zh-CN" altLang="en-US" sz="2800">
                <a:latin typeface="幼圆" panose="02010509060101010101" pitchFamily="49" charset="-122"/>
                <a:ea typeface="幼圆" panose="02010509060101010101" pitchFamily="49" charset="-122"/>
              </a:rPr>
              <a:t>年， </a:t>
            </a:r>
            <a:r>
              <a:rPr lang="en-US" altLang="zh-CN" sz="2800">
                <a:latin typeface="幼圆" panose="02010509060101010101" pitchFamily="49" charset="-122"/>
                <a:ea typeface="幼圆" panose="02010509060101010101" pitchFamily="49" charset="-122"/>
              </a:rPr>
              <a:t>J. Hopfield</a:t>
            </a:r>
            <a:r>
              <a:rPr lang="zh-CN" altLang="en-US" sz="2800">
                <a:latin typeface="幼圆" panose="02010509060101010101" pitchFamily="49" charset="-122"/>
                <a:ea typeface="幼圆" panose="02010509060101010101" pitchFamily="49" charset="-122"/>
              </a:rPr>
              <a:t>设计研制了后来被人们称为</a:t>
            </a:r>
            <a:r>
              <a:rPr lang="en-US" altLang="zh-CN" sz="2800">
                <a:solidFill>
                  <a:srgbClr val="C00000"/>
                </a:solidFill>
                <a:latin typeface="幼圆" panose="02010509060101010101" pitchFamily="49" charset="-122"/>
                <a:ea typeface="幼圆" panose="02010509060101010101" pitchFamily="49" charset="-122"/>
              </a:rPr>
              <a:t>Hopfield</a:t>
            </a:r>
            <a:r>
              <a:rPr lang="zh-CN" altLang="en-US" sz="2800">
                <a:solidFill>
                  <a:srgbClr val="C00000"/>
                </a:solidFill>
                <a:latin typeface="幼圆" panose="02010509060101010101" pitchFamily="49" charset="-122"/>
                <a:ea typeface="幼圆" panose="02010509060101010101" pitchFamily="49" charset="-122"/>
              </a:rPr>
              <a:t>网</a:t>
            </a:r>
            <a:r>
              <a:rPr lang="en-US" altLang="zh-CN" sz="2800">
                <a:solidFill>
                  <a:srgbClr val="C00000"/>
                </a:solidFill>
                <a:latin typeface="幼圆" panose="02010509060101010101" pitchFamily="49" charset="-122"/>
                <a:ea typeface="幼圆" panose="02010509060101010101" pitchFamily="49" charset="-122"/>
              </a:rPr>
              <a:t>-Tank </a:t>
            </a:r>
            <a:r>
              <a:rPr lang="zh-CN" altLang="en-US" sz="2800">
                <a:latin typeface="幼圆" panose="02010509060101010101" pitchFamily="49" charset="-122"/>
                <a:ea typeface="幼圆" panose="02010509060101010101" pitchFamily="49" charset="-122"/>
              </a:rPr>
              <a:t>电路。较好地解决了著名的</a:t>
            </a:r>
            <a:r>
              <a:rPr lang="en-US" altLang="zh-CN" sz="2800">
                <a:latin typeface="幼圆" panose="02010509060101010101" pitchFamily="49" charset="-122"/>
                <a:ea typeface="幼圆" panose="02010509060101010101" pitchFamily="49" charset="-122"/>
              </a:rPr>
              <a:t>TSP</a:t>
            </a:r>
            <a:r>
              <a:rPr lang="zh-CN" altLang="en-US" sz="2800">
                <a:latin typeface="幼圆" panose="02010509060101010101" pitchFamily="49" charset="-122"/>
                <a:ea typeface="幼圆" panose="02010509060101010101" pitchFamily="49" charset="-122"/>
              </a:rPr>
              <a:t>问题，找到了最佳解的近似解，引起了较大的轰动。</a:t>
            </a:r>
          </a:p>
          <a:p>
            <a:pPr fontAlgn="auto">
              <a:lnSpc>
                <a:spcPts val="3800"/>
              </a:lnSpc>
              <a:spcAft>
                <a:spcPts val="0"/>
              </a:spcAft>
              <a:buFont typeface="Wingdings" panose="05000000000000000000" pitchFamily="2" charset="2"/>
              <a:buNone/>
              <a:defRPr/>
            </a:pPr>
            <a:r>
              <a:rPr lang="zh-CN" altLang="en-US" sz="2800">
                <a:latin typeface="幼圆" panose="02010509060101010101" pitchFamily="49" charset="-122"/>
                <a:ea typeface="幼圆" panose="02010509060101010101" pitchFamily="49" charset="-122"/>
              </a:rPr>
              <a:t>   </a:t>
            </a:r>
            <a:r>
              <a:rPr lang="zh-CN" altLang="en-US" sz="2800">
                <a:latin typeface="幼圆" panose="02010509060101010101" pitchFamily="49" charset="-122"/>
                <a:ea typeface="幼圆" panose="02010509060101010101" pitchFamily="49" charset="-122"/>
                <a:sym typeface="Wingdings 2" panose="05020102010507070707" pitchFamily="18" charset="2"/>
              </a:rPr>
              <a:t></a:t>
            </a:r>
            <a:r>
              <a:rPr lang="zh-CN" altLang="en-US" sz="2800">
                <a:latin typeface="幼圆" panose="02010509060101010101" pitchFamily="49" charset="-122"/>
                <a:ea typeface="幼圆" panose="02010509060101010101" pitchFamily="49" charset="-122"/>
              </a:rPr>
              <a:t> </a:t>
            </a:r>
            <a:r>
              <a:rPr lang="en-US" altLang="zh-CN" sz="2800">
                <a:latin typeface="幼圆" panose="02010509060101010101" pitchFamily="49" charset="-122"/>
                <a:ea typeface="幼圆" panose="02010509060101010101" pitchFamily="49" charset="-122"/>
              </a:rPr>
              <a:t>1985</a:t>
            </a:r>
            <a:r>
              <a:rPr lang="zh-CN" altLang="en-US" sz="2800">
                <a:latin typeface="幼圆" panose="02010509060101010101" pitchFamily="49" charset="-122"/>
                <a:ea typeface="幼圆" panose="02010509060101010101" pitchFamily="49" charset="-122"/>
              </a:rPr>
              <a:t>年，</a:t>
            </a:r>
            <a:r>
              <a:rPr lang="en-US" altLang="zh-CN" sz="2800">
                <a:latin typeface="幼圆" panose="02010509060101010101" pitchFamily="49" charset="-122"/>
                <a:ea typeface="幼圆" panose="02010509060101010101" pitchFamily="49" charset="-122"/>
              </a:rPr>
              <a:t>UCSD</a:t>
            </a:r>
            <a:r>
              <a:rPr lang="zh-CN" altLang="en-US" sz="2800">
                <a:latin typeface="幼圆" panose="02010509060101010101" pitchFamily="49" charset="-122"/>
                <a:ea typeface="幼圆" panose="02010509060101010101" pitchFamily="49" charset="-122"/>
              </a:rPr>
              <a:t>的</a:t>
            </a:r>
            <a:r>
              <a:rPr lang="en-US" altLang="zh-CN" sz="2800">
                <a:latin typeface="幼圆" panose="02010509060101010101" pitchFamily="49" charset="-122"/>
                <a:ea typeface="幼圆" panose="02010509060101010101" pitchFamily="49" charset="-122"/>
              </a:rPr>
              <a:t>Hinton</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Sejnowsky</a:t>
            </a:r>
            <a:r>
              <a:rPr lang="zh-CN" altLang="en-US" sz="2800">
                <a:latin typeface="幼圆" panose="02010509060101010101" pitchFamily="49" charset="-122"/>
                <a:ea typeface="幼圆" panose="02010509060101010101" pitchFamily="49" charset="-122"/>
              </a:rPr>
              <a:t>、</a:t>
            </a:r>
            <a:r>
              <a:rPr lang="en-US" altLang="zh-CN" sz="2800">
                <a:latin typeface="幼圆" panose="02010509060101010101" pitchFamily="49" charset="-122"/>
                <a:ea typeface="幼圆" panose="02010509060101010101" pitchFamily="49" charset="-122"/>
              </a:rPr>
              <a:t>Rumelhart</a:t>
            </a:r>
            <a:r>
              <a:rPr lang="zh-CN" altLang="en-US" sz="2800">
                <a:latin typeface="幼圆" panose="02010509060101010101" pitchFamily="49" charset="-122"/>
                <a:ea typeface="幼圆" panose="02010509060101010101" pitchFamily="49" charset="-122"/>
              </a:rPr>
              <a:t>等人所在的并行分布处理（</a:t>
            </a:r>
            <a:r>
              <a:rPr lang="en-US" altLang="zh-CN" sz="2800">
                <a:latin typeface="幼圆" panose="02010509060101010101" pitchFamily="49" charset="-122"/>
                <a:ea typeface="幼圆" panose="02010509060101010101" pitchFamily="49" charset="-122"/>
              </a:rPr>
              <a:t>PDP</a:t>
            </a:r>
            <a:r>
              <a:rPr lang="zh-CN" altLang="en-US" sz="2800">
                <a:latin typeface="幼圆" panose="02010509060101010101" pitchFamily="49" charset="-122"/>
                <a:ea typeface="幼圆" panose="02010509060101010101" pitchFamily="49" charset="-122"/>
              </a:rPr>
              <a:t>）小组的研究者在</a:t>
            </a:r>
            <a:r>
              <a:rPr lang="en-US" altLang="zh-CN" sz="2800">
                <a:latin typeface="幼圆" panose="02010509060101010101" pitchFamily="49" charset="-122"/>
                <a:ea typeface="幼圆" panose="02010509060101010101" pitchFamily="49" charset="-122"/>
              </a:rPr>
              <a:t>Hopfield</a:t>
            </a:r>
            <a:r>
              <a:rPr lang="zh-CN" altLang="en-US" sz="2800">
                <a:latin typeface="幼圆" panose="02010509060101010101" pitchFamily="49" charset="-122"/>
                <a:ea typeface="幼圆" panose="02010509060101010101" pitchFamily="49" charset="-122"/>
              </a:rPr>
              <a:t>网络中引入了随机机制，提出所谓的</a:t>
            </a:r>
            <a:r>
              <a:rPr lang="en-US" altLang="zh-CN" sz="2800">
                <a:solidFill>
                  <a:srgbClr val="C00000"/>
                </a:solidFill>
                <a:latin typeface="幼圆" panose="02010509060101010101" pitchFamily="49" charset="-122"/>
                <a:ea typeface="幼圆" panose="02010509060101010101" pitchFamily="49" charset="-122"/>
              </a:rPr>
              <a:t>Boltzmann</a:t>
            </a:r>
            <a:r>
              <a:rPr lang="zh-CN" altLang="en-US" sz="2800">
                <a:solidFill>
                  <a:srgbClr val="C00000"/>
                </a:solidFill>
                <a:latin typeface="幼圆" panose="02010509060101010101" pitchFamily="49" charset="-122"/>
                <a:ea typeface="幼圆" panose="02010509060101010101" pitchFamily="49" charset="-122"/>
              </a:rPr>
              <a:t>机</a:t>
            </a:r>
            <a:r>
              <a:rPr lang="zh-CN" altLang="en-US" sz="2800">
                <a:latin typeface="幼圆" panose="02010509060101010101" pitchFamily="49" charset="-122"/>
                <a:ea typeface="幼圆" panose="02010509060101010101" pitchFamily="49" charset="-122"/>
              </a:rPr>
              <a:t>。 </a:t>
            </a:r>
          </a:p>
        </p:txBody>
      </p:sp>
      <p:sp>
        <p:nvSpPr>
          <p:cNvPr id="39940" name="日期占位符 3">
            <a:extLst>
              <a:ext uri="{FF2B5EF4-FFF2-40B4-BE49-F238E27FC236}">
                <a16:creationId xmlns:a16="http://schemas.microsoft.com/office/drawing/2014/main" id="{1EC0CE54-9D93-427C-8727-26E1BA4890B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F737A83E-896C-4DE9-A0C5-0C2EBF277837}" type="datetime1">
              <a:rPr lang="zh-CN" altLang="en-US" sz="1400" smtClean="0">
                <a:latin typeface="Arial" panose="020B0604020202020204" pitchFamily="34" charset="0"/>
              </a:rPr>
              <a:pPr>
                <a:lnSpc>
                  <a:spcPct val="100000"/>
                </a:lnSpc>
                <a:spcBef>
                  <a:spcPct val="0"/>
                </a:spcBef>
                <a:buClrTx/>
                <a:buFontTx/>
                <a:buNone/>
              </a:pPr>
              <a:t>2021/11/3</a:t>
            </a:fld>
            <a:endParaRPr lang="en-US" altLang="zh-CN" sz="1400">
              <a:latin typeface="Arial" panose="020B0604020202020204" pitchFamily="34" charset="0"/>
            </a:endParaRPr>
          </a:p>
        </p:txBody>
      </p:sp>
      <p:sp>
        <p:nvSpPr>
          <p:cNvPr id="39941" name="页脚占位符 1">
            <a:extLst>
              <a:ext uri="{FF2B5EF4-FFF2-40B4-BE49-F238E27FC236}">
                <a16:creationId xmlns:a16="http://schemas.microsoft.com/office/drawing/2014/main" id="{C9CA55DB-0B8D-487B-A512-ABBB8D14141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r>
              <a:rPr lang="zh-CN" altLang="en-US" sz="1400">
                <a:latin typeface="Arial" panose="020B0604020202020204" pitchFamily="34" charset="0"/>
              </a:rPr>
              <a:t>史忠植 人工智能导论：神经网络与深度学习 </a:t>
            </a:r>
            <a:endParaRPr lang="en-US" altLang="zh-CN" sz="1400">
              <a:latin typeface="Arial" panose="020B0604020202020204" pitchFamily="34" charset="0"/>
            </a:endParaRPr>
          </a:p>
        </p:txBody>
      </p:sp>
      <p:sp>
        <p:nvSpPr>
          <p:cNvPr id="39942" name="灯片编号占位符 5">
            <a:extLst>
              <a:ext uri="{FF2B5EF4-FFF2-40B4-BE49-F238E27FC236}">
                <a16:creationId xmlns:a16="http://schemas.microsoft.com/office/drawing/2014/main" id="{E2FFFB36-5BDD-47BE-80C3-8A57C71D84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20000"/>
              </a:lnSpc>
              <a:spcBef>
                <a:spcPts val="1000"/>
              </a:spcBef>
              <a:buClr>
                <a:schemeClr val="tx1"/>
              </a:buClr>
              <a:buFont typeface="Arial" panose="020B0604020202020204" pitchFamily="34" charset="0"/>
              <a:buChar char="•"/>
              <a:defRPr sz="2000">
                <a:solidFill>
                  <a:schemeClr val="tx1"/>
                </a:solidFill>
                <a:latin typeface="Tw Cen MT" panose="020B0602020104020603" pitchFamily="34" charset="0"/>
              </a:defRPr>
            </a:lvl1pPr>
            <a:lvl2pPr marL="742950" indent="-285750">
              <a:lnSpc>
                <a:spcPct val="120000"/>
              </a:lnSpc>
              <a:spcBef>
                <a:spcPts val="500"/>
              </a:spcBef>
              <a:buClr>
                <a:schemeClr val="tx1"/>
              </a:buClr>
              <a:buFont typeface="Arial" panose="020B0604020202020204" pitchFamily="34" charset="0"/>
              <a:buChar char="•"/>
              <a:defRPr>
                <a:solidFill>
                  <a:schemeClr val="tx1"/>
                </a:solidFill>
                <a:latin typeface="Tw Cen MT" panose="020B0602020104020603" pitchFamily="34" charset="0"/>
              </a:defRPr>
            </a:lvl2pPr>
            <a:lvl3pPr marL="1143000" indent="-228600">
              <a:lnSpc>
                <a:spcPct val="120000"/>
              </a:lnSpc>
              <a:spcBef>
                <a:spcPts val="500"/>
              </a:spcBef>
              <a:buClr>
                <a:schemeClr val="tx1"/>
              </a:buClr>
              <a:buFont typeface="Arial" panose="020B0604020202020204" pitchFamily="34" charset="0"/>
              <a:buChar char="•"/>
              <a:defRPr sz="1600">
                <a:solidFill>
                  <a:schemeClr val="tx1"/>
                </a:solidFill>
                <a:latin typeface="Tw Cen MT" panose="020B0602020104020603" pitchFamily="34" charset="0"/>
              </a:defRPr>
            </a:lvl3pPr>
            <a:lvl4pPr marL="16002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4pPr>
            <a:lvl5pPr marL="2057400" indent="-228600">
              <a:lnSpc>
                <a:spcPct val="120000"/>
              </a:lnSpc>
              <a:spcBef>
                <a:spcPts val="500"/>
              </a:spcBef>
              <a:buClr>
                <a:schemeClr val="tx1"/>
              </a:buClr>
              <a:buFont typeface="Arial" panose="020B0604020202020204" pitchFamily="34" charset="0"/>
              <a:buChar char="•"/>
              <a:defRPr sz="1400">
                <a:solidFill>
                  <a:schemeClr val="tx1"/>
                </a:solidFill>
                <a:latin typeface="Tw Cen MT" panose="020B0602020104020603" pitchFamily="34" charset="0"/>
              </a:defRPr>
            </a:lvl5pPr>
            <a:lvl6pPr marL="25146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6pPr>
            <a:lvl7pPr marL="29718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7pPr>
            <a:lvl8pPr marL="34290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8pPr>
            <a:lvl9pPr marL="3886200" indent="-228600" fontAlgn="base">
              <a:lnSpc>
                <a:spcPct val="120000"/>
              </a:lnSpc>
              <a:spcBef>
                <a:spcPts val="500"/>
              </a:spcBef>
              <a:spcAft>
                <a:spcPct val="0"/>
              </a:spcAft>
              <a:buClr>
                <a:schemeClr val="tx1"/>
              </a:buClr>
              <a:buFont typeface="Arial" panose="020B0604020202020204" pitchFamily="34" charset="0"/>
              <a:buChar char="•"/>
              <a:defRPr sz="1400">
                <a:solidFill>
                  <a:schemeClr val="tx1"/>
                </a:solidFill>
                <a:latin typeface="Tw Cen MT" panose="020B0602020104020603" pitchFamily="34" charset="0"/>
              </a:defRPr>
            </a:lvl9pPr>
          </a:lstStyle>
          <a:p>
            <a:pPr>
              <a:lnSpc>
                <a:spcPct val="100000"/>
              </a:lnSpc>
              <a:spcBef>
                <a:spcPct val="0"/>
              </a:spcBef>
              <a:buClrTx/>
              <a:buFontTx/>
              <a:buNone/>
            </a:pPr>
            <a:fld id="{E95C7431-22CD-4796-9F52-4FDEAD0FFB34}" type="slidenum">
              <a:rPr lang="en-US" altLang="zh-CN" sz="1400" smtClean="0">
                <a:latin typeface="Arial" panose="020B0604020202020204" pitchFamily="34" charset="0"/>
              </a:rPr>
              <a:pPr>
                <a:lnSpc>
                  <a:spcPct val="100000"/>
                </a:lnSpc>
                <a:spcBef>
                  <a:spcPct val="0"/>
                </a:spcBef>
                <a:buClrTx/>
                <a:buFontTx/>
                <a:buNone/>
              </a:pPr>
              <a:t>9</a:t>
            </a:fld>
            <a:endParaRPr lang="en-US" altLang="zh-CN" sz="14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anim calcmode="lin" valueType="num">
                                      <p:cBhvr additive="base">
                                        <p:cTn id="7" dur="500" fill="hold"/>
                                        <p:tgtEl>
                                          <p:spTgt spid="1102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02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02851">
                                            <p:txEl>
                                              <p:pRg st="1" end="1"/>
                                            </p:txEl>
                                          </p:spTgt>
                                        </p:tgtEl>
                                        <p:attrNameLst>
                                          <p:attrName>style.visibility</p:attrName>
                                        </p:attrNameLst>
                                      </p:cBhvr>
                                      <p:to>
                                        <p:strVal val="visible"/>
                                      </p:to>
                                    </p:set>
                                    <p:anim calcmode="lin" valueType="num">
                                      <p:cBhvr additive="base">
                                        <p:cTn id="13" dur="500" fill="hold"/>
                                        <p:tgtEl>
                                          <p:spTgt spid="11028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02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02851">
                                            <p:txEl>
                                              <p:pRg st="2" end="2"/>
                                            </p:txEl>
                                          </p:spTgt>
                                        </p:tgtEl>
                                        <p:attrNameLst>
                                          <p:attrName>style.visibility</p:attrName>
                                        </p:attrNameLst>
                                      </p:cBhvr>
                                      <p:to>
                                        <p:strVal val="visible"/>
                                      </p:to>
                                    </p:set>
                                    <p:anim calcmode="lin" valueType="num">
                                      <p:cBhvr additive="base">
                                        <p:cTn id="19" dur="500" fill="hold"/>
                                        <p:tgtEl>
                                          <p:spTgt spid="11028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0285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autoUpdateAnimBg="0"/>
    </p:bldLst>
  </p:timing>
</p:sld>
</file>

<file path=ppt/theme/theme1.xml><?xml version="1.0" encoding="utf-8"?>
<a:theme xmlns:a="http://schemas.openxmlformats.org/drawingml/2006/main" name="1_计算所PPT模板－3">
  <a:themeElements>
    <a:clrScheme name="1_计算所PPT模板－3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1_计算所PPT模板－3">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计算所PPT模板－3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计算所PPT模板－3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计算所PPT模板－3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计算所PPT模板－3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计算所PPT模板－3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计算所PPT模板－3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计算所PPT模板－3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计算所PPT模板－3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计算所PPT模板－3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计算所PPT模板－3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Designs\blank.pot</Template>
  <TotalTime>7774</TotalTime>
  <Words>6687</Words>
  <Application>Microsoft Office PowerPoint</Application>
  <PresentationFormat>全屏显示(4:3)</PresentationFormat>
  <Paragraphs>819</Paragraphs>
  <Slides>86</Slides>
  <Notes>54</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5</vt:i4>
      </vt:variant>
      <vt:variant>
        <vt:lpstr>幻灯片标题</vt:lpstr>
      </vt:variant>
      <vt:variant>
        <vt:i4>86</vt:i4>
      </vt:variant>
    </vt:vector>
  </HeadingPairs>
  <TitlesOfParts>
    <vt:vector size="109" baseType="lpstr">
      <vt:lpstr>Monotype Sorts</vt:lpstr>
      <vt:lpstr>仿宋_GB2312</vt:lpstr>
      <vt:lpstr>黑体</vt:lpstr>
      <vt:lpstr>华文细黑</vt:lpstr>
      <vt:lpstr>华文新魏</vt:lpstr>
      <vt:lpstr>华文行楷</vt:lpstr>
      <vt:lpstr>隶书</vt:lpstr>
      <vt:lpstr>宋体</vt:lpstr>
      <vt:lpstr>幼圆</vt:lpstr>
      <vt:lpstr>Arial</vt:lpstr>
      <vt:lpstr>Courier New</vt:lpstr>
      <vt:lpstr>Tahoma</vt:lpstr>
      <vt:lpstr>Times New Roman</vt:lpstr>
      <vt:lpstr>Tw Cen MT</vt:lpstr>
      <vt:lpstr>Verdana</vt:lpstr>
      <vt:lpstr>Wingdings</vt:lpstr>
      <vt:lpstr>1_计算所PPT模板－3</vt:lpstr>
      <vt:lpstr>水滴</vt:lpstr>
      <vt:lpstr>公式</vt:lpstr>
      <vt:lpstr>Visio</vt:lpstr>
      <vt:lpstr>Equation</vt:lpstr>
      <vt:lpstr>图片</vt:lpstr>
      <vt:lpstr>Picture</vt:lpstr>
      <vt:lpstr>人工智能导论 Introduction to Artificial Intelligence 第六章</vt:lpstr>
      <vt:lpstr>内容提要</vt:lpstr>
      <vt:lpstr>神经网络</vt:lpstr>
      <vt:lpstr>PowerPoint 演示文稿</vt:lpstr>
      <vt:lpstr>发展历史 </vt:lpstr>
      <vt:lpstr>发展历史</vt:lpstr>
      <vt:lpstr>发展历史</vt:lpstr>
      <vt:lpstr>发展历史</vt:lpstr>
      <vt:lpstr>发展历史</vt:lpstr>
      <vt:lpstr>发展历史</vt:lpstr>
      <vt:lpstr>发展历史</vt:lpstr>
      <vt:lpstr>神经信息处理的基本原理</vt:lpstr>
      <vt:lpstr>并行分布式理论框架</vt:lpstr>
      <vt:lpstr>并行分布式理论框架</vt:lpstr>
      <vt:lpstr>内容提要</vt:lpstr>
      <vt:lpstr>前馈神经网络</vt:lpstr>
      <vt:lpstr>感知机</vt:lpstr>
      <vt:lpstr>神经元模型</vt:lpstr>
      <vt:lpstr>神经元激励函数</vt:lpstr>
      <vt:lpstr>单层感知机</vt:lpstr>
      <vt:lpstr>前馈神经网络</vt:lpstr>
      <vt:lpstr>单层感知机</vt:lpstr>
      <vt:lpstr>单层感知机</vt:lpstr>
      <vt:lpstr>单层感知机</vt:lpstr>
      <vt:lpstr>单层感知机</vt:lpstr>
      <vt:lpstr>多层感知机</vt:lpstr>
      <vt:lpstr>多层感知机</vt:lpstr>
      <vt:lpstr>多层感知机</vt:lpstr>
      <vt:lpstr>多层感知机</vt:lpstr>
      <vt:lpstr>多层感知机</vt:lpstr>
      <vt:lpstr>多层感知机</vt:lpstr>
      <vt:lpstr>误差反向传播（BP）网路</vt:lpstr>
      <vt:lpstr>误差反向传播（BP）网路</vt:lpstr>
      <vt:lpstr>误差反向传播（BP）网路</vt:lpstr>
      <vt:lpstr>误差反向传播（BP）网路</vt:lpstr>
      <vt:lpstr>BP学习算法</vt:lpstr>
      <vt:lpstr>BP学习算法</vt:lpstr>
      <vt:lpstr>BP学习算法</vt:lpstr>
      <vt:lpstr>BP算法推导</vt:lpstr>
      <vt:lpstr>BP算法的程序实现</vt:lpstr>
      <vt:lpstr>BP算法的程序实现</vt:lpstr>
      <vt:lpstr>基于BP网络的医疗诊断系统</vt:lpstr>
      <vt:lpstr>基于BP网络的医疗诊断系统</vt:lpstr>
      <vt:lpstr>BP算法的改进</vt:lpstr>
      <vt:lpstr>标准BP算法的改进</vt:lpstr>
      <vt:lpstr>标准BP算法的改进</vt:lpstr>
      <vt:lpstr>内容提要</vt:lpstr>
      <vt:lpstr>PowerPoint 演示文稿</vt:lpstr>
      <vt:lpstr>深度学习</vt:lpstr>
      <vt:lpstr>PowerPoint 演示文稿</vt:lpstr>
      <vt:lpstr>视觉通路</vt:lpstr>
      <vt:lpstr>视觉从V1到IT四层</vt:lpstr>
      <vt:lpstr>自编码神经网络</vt:lpstr>
      <vt:lpstr>受限玻尔兹曼机</vt:lpstr>
      <vt:lpstr>深度信念网络</vt:lpstr>
      <vt:lpstr>深度信念网络</vt:lpstr>
      <vt:lpstr>内容提要</vt:lpstr>
      <vt:lpstr>卷积神经网络</vt:lpstr>
      <vt:lpstr>卷积神经网络</vt:lpstr>
      <vt:lpstr>卷积神经网络</vt:lpstr>
      <vt:lpstr>典型实例</vt:lpstr>
      <vt:lpstr>典型实例</vt:lpstr>
      <vt:lpstr>典型实例</vt:lpstr>
      <vt:lpstr>典型实例</vt:lpstr>
      <vt:lpstr>典型实例</vt:lpstr>
      <vt:lpstr>典型实例</vt:lpstr>
      <vt:lpstr>典型实例</vt:lpstr>
      <vt:lpstr>典型实例</vt:lpstr>
      <vt:lpstr>卷积神经网络的优点</vt:lpstr>
      <vt:lpstr>卷积神经网络的优点</vt:lpstr>
      <vt:lpstr>内容提要</vt:lpstr>
      <vt:lpstr>生成对抗网络</vt:lpstr>
      <vt:lpstr>生成对抗网络</vt:lpstr>
      <vt:lpstr>生成对抗网络</vt:lpstr>
      <vt:lpstr>内容提要</vt:lpstr>
      <vt:lpstr>深度强化学习</vt:lpstr>
      <vt:lpstr>PowerPoint 演示文稿</vt:lpstr>
      <vt:lpstr>PowerPoint 演示文稿</vt:lpstr>
      <vt:lpstr>围棋搜索空间 </vt:lpstr>
      <vt:lpstr>缩小搜索空间</vt:lpstr>
      <vt:lpstr>PowerPoint 演示文稿</vt:lpstr>
      <vt:lpstr>PowerPoint 演示文稿</vt:lpstr>
      <vt:lpstr>AlphaGo系统</vt:lpstr>
      <vt:lpstr>内容提要</vt:lpstr>
      <vt:lpstr>小结</vt:lpstr>
      <vt:lpstr>       Thank You</vt:lpstr>
    </vt:vector>
  </TitlesOfParts>
  <Company>UC-Berkeley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感知</dc:title>
  <dc:creator>史忠植</dc:creator>
  <cp:lastModifiedBy>David yonggang</cp:lastModifiedBy>
  <cp:revision>119</cp:revision>
  <dcterms:created xsi:type="dcterms:W3CDTF">2003-02-28T02:12:55Z</dcterms:created>
  <dcterms:modified xsi:type="dcterms:W3CDTF">2021-11-02T16:08:59Z</dcterms:modified>
</cp:coreProperties>
</file>